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76" r:id="rId7"/>
    <p:sldId id="265" r:id="rId8"/>
    <p:sldId id="277" r:id="rId9"/>
    <p:sldId id="274" r:id="rId10"/>
    <p:sldId id="268" r:id="rId11"/>
    <p:sldId id="269" r:id="rId12"/>
    <p:sldId id="267" r:id="rId13"/>
    <p:sldId id="270" r:id="rId14"/>
    <p:sldId id="275" r:id="rId15"/>
    <p:sldId id="289" r:id="rId16"/>
    <p:sldId id="281" r:id="rId17"/>
    <p:sldId id="280" r:id="rId18"/>
    <p:sldId id="282" r:id="rId19"/>
    <p:sldId id="283" r:id="rId20"/>
    <p:sldId id="285" r:id="rId21"/>
    <p:sldId id="284" r:id="rId22"/>
    <p:sldId id="286" r:id="rId23"/>
    <p:sldId id="290" r:id="rId24"/>
    <p:sldId id="264" r:id="rId25"/>
    <p:sldId id="279" r:id="rId26"/>
    <p:sldId id="278" r:id="rId27"/>
    <p:sldId id="288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odni-doma.ucoz.ru/_fr/2/327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71451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Красная книга Хабаровского края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71802" y="3214686"/>
            <a:ext cx="5786478" cy="22098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содержит  сведения об охраняемых видах животных, растений, рептилий, птиц Хабаровского края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g.10-bal.ru/pars_docs/refs/4/3783/3783_html_d1ca2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odni-doma.ucoz.ru/_fr/2/327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488" y="285728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Лотос Комарова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Лотос  Комарова– необычайно красивое водное растение. </a:t>
            </a:r>
          </a:p>
          <a:p>
            <a:pPr algn="ctr"/>
            <a:r>
              <a:rPr lang="ru-RU" sz="2400" b="1" i="1" dirty="0" smtClean="0"/>
              <a:t>Лотос – священное растение у представителей самых разных религий в странах Центральной и Юго-Восточной Азии. </a:t>
            </a:r>
            <a:endParaRPr lang="ru-RU" sz="2400" b="1" i="1" dirty="0"/>
          </a:p>
        </p:txBody>
      </p:sp>
      <p:pic>
        <p:nvPicPr>
          <p:cNvPr id="6146" name="Picture 2" descr="http://s.qguys.com/diaries/123/70/836974_38_3156775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28670"/>
            <a:ext cx="4214842" cy="3097931"/>
          </a:xfrm>
          <a:prstGeom prst="rect">
            <a:avLst/>
          </a:prstGeom>
          <a:noFill/>
        </p:spPr>
      </p:pic>
      <p:pic>
        <p:nvPicPr>
          <p:cNvPr id="6148" name="Picture 4" descr="http://www.shamora.info/up2/news/cache/full/176.13442308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857628"/>
            <a:ext cx="3786214" cy="276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p1.pichost.me/i/20/143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14480" y="285728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Сибирская сосна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071547"/>
            <a:ext cx="428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Сосна сибирская кедровая —вечнозелёное дерево, достигающее 35—44 м в высоту и 2 м в диаметре ствола. Максимальная продолжительность жизни — 500 (по некоторым данным 800—850) лет. Хвоя тёмная или ярко –зелёная, с голубоватым оттенком. Шишки крупные, с большое гусиное яйцо, созревают на второй год и опадают вместе с орешками.</a:t>
            </a:r>
            <a:endParaRPr lang="ru-RU" sz="2400" b="1" i="1" dirty="0"/>
          </a:p>
        </p:txBody>
      </p:sp>
      <p:pic>
        <p:nvPicPr>
          <p:cNvPr id="5124" name="Picture 4" descr="http://navigator64.ru/files/cfiles/1868/content/im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571768" cy="3552815"/>
          </a:xfrm>
          <a:prstGeom prst="rect">
            <a:avLst/>
          </a:prstGeom>
          <a:noFill/>
        </p:spPr>
      </p:pic>
      <p:pic>
        <p:nvPicPr>
          <p:cNvPr id="5126" name="Picture 6" descr="http://27r.ru/stopkadr/albums/userpics/13814/______%7E7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000372"/>
            <a:ext cx="2690830" cy="1913783"/>
          </a:xfrm>
          <a:prstGeom prst="rect">
            <a:avLst/>
          </a:prstGeom>
          <a:noFill/>
        </p:spPr>
      </p:pic>
      <p:pic>
        <p:nvPicPr>
          <p:cNvPr id="5128" name="Picture 8" descr="http://www.playing-field.ru/img/2015/052308/00017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636"/>
            <a:ext cx="2427409" cy="164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p1.pichost.me/i/20/143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0" name="Picture 2" descr="http://www.garmonia-flora.ru/upload/iblock/171/171c87d6400f86a80955dfeffccafba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357298"/>
            <a:ext cx="4890420" cy="342902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Ландыш майский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643998" cy="17145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Ландыш майский - лекарственное растение. Цветки ландыша очень нежные, похожи на маленькие колокольчики. У ландыша сильный, но очень приятный аромат.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odni-doma.ucoz.ru/_fr/2/327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64" y="1142984"/>
            <a:ext cx="850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i="1" dirty="0" smtClean="0"/>
              <a:t>Женьшень называют «корнем жизни», ему приписывают способность исцелять от всех болезней и вселять жизнь в умирающего. Женьшень – редчайшее растение. </a:t>
            </a:r>
            <a:endParaRPr lang="ru-RU" sz="2400" b="1" i="1" dirty="0"/>
          </a:p>
        </p:txBody>
      </p:sp>
      <p:pic>
        <p:nvPicPr>
          <p:cNvPr id="4098" name="Picture 2" descr="http://www.medicinalplants.ru/images/pages/zhenh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71744"/>
            <a:ext cx="2643206" cy="399704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500166" y="214313"/>
            <a:ext cx="6272234" cy="928687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Женьшень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4100" name="Picture 4" descr="http://medtravi.com/wp-content/uploads/2013/10/ZHen-shen-chudo-prirody-.-Obsuzhdenie-na-LiveInternet-Rossijskij-...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496"/>
            <a:ext cx="492922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odni-doma.ucoz.ru/_fr/2/327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785794"/>
            <a:ext cx="371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Рододендрон  сильно пахнущий кустарник, до 2 м. высотой. Цветы розовые, крупные. Цвести растение начинает в конце апреля. И тогда на фоне серого леса этот розовый куст привлекает к себе внимание людей, которые начинают обламывать цветы на букеты. Это лекарственное и </a:t>
            </a:r>
            <a:r>
              <a:rPr lang="ru-RU" sz="2400" b="1" i="1" dirty="0" err="1" smtClean="0"/>
              <a:t>почвоукрепляющие</a:t>
            </a:r>
            <a:r>
              <a:rPr lang="ru-RU" sz="2400" b="1" i="1" dirty="0" smtClean="0"/>
              <a:t> растение. </a:t>
            </a:r>
            <a:endParaRPr lang="ru-RU" sz="2800" b="1" i="1" dirty="0" smtClean="0"/>
          </a:p>
        </p:txBody>
      </p:sp>
      <p:pic>
        <p:nvPicPr>
          <p:cNvPr id="32770" name="Picture 2" descr="http://img.lookmytrips.com/images/look62eb/image-572b1702ff93671c5d09d7e6-574705b078383-1bke1d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3737533" cy="2281636"/>
          </a:xfrm>
          <a:prstGeom prst="rect">
            <a:avLst/>
          </a:prstGeom>
          <a:noFill/>
        </p:spPr>
      </p:pic>
      <p:pic>
        <p:nvPicPr>
          <p:cNvPr id="32772" name="Picture 4" descr="http://www.playcast.ru/uploads/2009/06/21/10471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429000"/>
            <a:ext cx="4524795" cy="30718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57158" y="285729"/>
            <a:ext cx="821537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Рододендрон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-children.com/06-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6929486" cy="592935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+mn-lt"/>
              </a:rPr>
              <a:t>Заповедник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i="1" dirty="0" smtClean="0">
                <a:latin typeface="+mn-lt"/>
              </a:rPr>
              <a:t>– это место, где природа имеет право жить по своим законам. А человек не вмешивается в них, изредка приходит в это место как гость. 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В заповеднике охраняется всё: травы, грибы, птицы, рыбы и всё живое.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boi.kards.qip.ru/images/wallpaper/33/6b/92979_1024_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286148"/>
          </a:xfrm>
        </p:spPr>
        <p:txBody>
          <a:bodyPr>
            <a:noAutofit/>
          </a:bodyPr>
          <a:lstStyle/>
          <a:p>
            <a:r>
              <a:rPr lang="ru-RU" sz="11500" b="1" i="1" dirty="0" smtClean="0">
                <a:solidFill>
                  <a:srgbClr val="FF0000"/>
                </a:solidFill>
              </a:rPr>
              <a:t>Назови животное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labola888.com/img/56abdceabec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706097" cy="52864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28586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Ёж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is.org.ua/spravka/yuliya-article/tiger_2016/10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6712903" cy="50361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Амурский тигр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pikabu.ru/post_img/2014/01/01/10/1388589974_18427943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7465271" cy="50720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Амурский леопард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1.pichost.me/i/20/143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000125"/>
            <a:ext cx="8286780" cy="428625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dirty="0" smtClean="0"/>
              <a:t>                                        </a:t>
            </a:r>
            <a:r>
              <a:rPr lang="ru-RU" sz="9800" b="1" i="1" dirty="0" smtClean="0"/>
              <a:t>Хабаровский край очень богат своим животным и растительным миром, и как бы это удивительно не звучало, а в Красную книгу Хабаровского края внесено 167 видов растений и 127 видов животных.</a:t>
            </a:r>
          </a:p>
          <a:p>
            <a:pPr algn="ctr">
              <a:buNone/>
            </a:pPr>
            <a:endParaRPr lang="ru-RU" sz="9800" dirty="0" smtClean="0"/>
          </a:p>
          <a:p>
            <a:pPr algn="ctr">
              <a:buNone/>
            </a:pPr>
            <a:r>
              <a:rPr lang="ru-RU" sz="9800" dirty="0" smtClean="0"/>
              <a:t>           </a:t>
            </a:r>
            <a:r>
              <a:rPr lang="ru-RU" sz="9800" b="1" i="1" dirty="0" smtClean="0"/>
              <a:t>Познакомимся с самыми известными видами животных и растений </a:t>
            </a:r>
            <a:r>
              <a:rPr lang="ru-RU" sz="9800" b="1" i="1" dirty="0" smtClean="0">
                <a:solidFill>
                  <a:srgbClr val="C00000"/>
                </a:solidFill>
              </a:rPr>
              <a:t>Красной книги</a:t>
            </a:r>
            <a:r>
              <a:rPr lang="ru-RU" sz="9800" b="1" i="1" dirty="0" smtClean="0"/>
              <a:t> Хабаровского края.</a:t>
            </a:r>
          </a:p>
          <a:p>
            <a:pPr algn="ctr"/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/>
              <a:t>Медведь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2" name="Picture 2" descr="http://trip-dv.ru/filedata/image_original/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64" y="1500174"/>
            <a:ext cx="6588084" cy="469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v.kp.ru/f/12/image/67/10/6901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7188024" cy="53433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Дикий кабан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Красный волк</a:t>
            </a:r>
            <a:endParaRPr lang="ru-RU" sz="6600" b="1" dirty="0"/>
          </a:p>
        </p:txBody>
      </p:sp>
      <p:pic>
        <p:nvPicPr>
          <p:cNvPr id="36866" name="Picture 2" descr="https://40.media.tumblr.com/f87878d120acfab1b46e2f2422aad7a4/tumblr_ni8rwlDv9q1qhxyal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Амурский лесной кот</a:t>
            </a:r>
            <a:endParaRPr lang="ru-RU" b="1" dirty="0"/>
          </a:p>
        </p:txBody>
      </p:sp>
      <p:pic>
        <p:nvPicPr>
          <p:cNvPr id="2054" name="Picture 6" descr="http://cs630831.vk.me/v630831876/1e44e/U5hZzLCiy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7215238" cy="482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1.pichost.me/i/20/143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928669"/>
            <a:ext cx="8715436" cy="85725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Для чего нужна Красная книга?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2786058"/>
            <a:ext cx="8929718" cy="271464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Информирует – какие виды </a:t>
            </a:r>
            <a:r>
              <a:rPr lang="ru-RU" sz="2400" dirty="0" smtClean="0">
                <a:solidFill>
                  <a:schemeClr val="tx1"/>
                </a:solidFill>
              </a:rPr>
              <a:t>животных и растений в опасности.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Призывает – изучать эти виды.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Предупреждает – </a:t>
            </a:r>
            <a:r>
              <a:rPr lang="ru-RU" sz="2400" dirty="0" smtClean="0">
                <a:solidFill>
                  <a:schemeClr val="tx1"/>
                </a:solidFill>
              </a:rPr>
              <a:t>об 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исчезновении.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Советует – как сохранить редкие </a:t>
            </a:r>
            <a:r>
              <a:rPr lang="ru-RU" sz="2400" dirty="0" smtClean="0">
                <a:solidFill>
                  <a:schemeClr val="tx1"/>
                </a:solidFill>
              </a:rPr>
              <a:t>виды растений и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1.pichost.me/i/20/143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571480"/>
            <a:ext cx="8358246" cy="555468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Переиздание </a:t>
            </a:r>
            <a:r>
              <a:rPr lang="ru-RU" b="1" i="1" dirty="0" smtClean="0">
                <a:solidFill>
                  <a:srgbClr val="FF0000"/>
                </a:solidFill>
              </a:rPr>
              <a:t>Красной книги </a:t>
            </a:r>
            <a:r>
              <a:rPr lang="ru-RU" b="1" i="1" dirty="0" smtClean="0"/>
              <a:t>Хабаровского края  осуществляется по мере изменения экологической  ситуации в Хабаровском крае и поступления новых данных  об объектах  животного и растительного мира, но не реже одного раза в 10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1.pichost.me/i/20/143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 надо делать, чтобы спасти исчезающие и редкие виды растений и животных?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2928934"/>
            <a:ext cx="8858280" cy="207170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Бережно относиться ко всему живому.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Соблюдать правила поведения в природе (не мусорить, не разорять гнёзда птиц, не ломать ветки, не поджигать траву, не рвать цветы).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Заниматься посадкой леса.</a:t>
            </a:r>
          </a:p>
          <a:p>
            <a:pPr marL="457200" indent="-457200" algn="l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Запретить  охоту на редких животных.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06262/data/images/img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339351"/>
            <a:ext cx="80010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«Дерево, трава, цветок и птица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Не всегда умеют защититься.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Если будут уничтожены они,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На планете мы останемся одни».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boi.kards.qip.ru/images/wallpaper/33/6b/92979_1024_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Молодцы!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arinasorokina.ru/wp-content/uploads/2012/05/fon_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57166"/>
            <a:ext cx="3829048" cy="114300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Амурский тигр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11200" b="1" i="1" dirty="0" smtClean="0"/>
              <a:t>Амурский тигр относится к наиболее крупным подвидам, шерсть гуще, чем у тигров, живущих в тёплых районах, а его окрас светлее. </a:t>
            </a:r>
            <a:br>
              <a:rPr lang="ru-RU" sz="11200" b="1" i="1" dirty="0" smtClean="0"/>
            </a:br>
            <a:endParaRPr kumimoji="0" lang="ru-RU" sz="11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s://fs00.infourok.ru/images/doc/167/191888/img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85728"/>
            <a:ext cx="2445504" cy="19288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428992" y="4286256"/>
            <a:ext cx="5357850" cy="185738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настоящее время леопард находится на грани вымирания. Это самый редкий из подвидов: в природе сохранилось не более 30-35 особей.</a:t>
            </a:r>
            <a:endParaRPr lang="ru-RU" sz="28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29058" y="3643314"/>
            <a:ext cx="5000660" cy="71438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Амурский леопард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elenaplanet.ru/ngalamuyil/34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2915798" cy="2357454"/>
          </a:xfrm>
          <a:prstGeom prst="rect">
            <a:avLst/>
          </a:prstGeom>
          <a:noFill/>
        </p:spPr>
      </p:pic>
      <p:pic>
        <p:nvPicPr>
          <p:cNvPr id="12294" name="Picture 6" descr="http://www.esosedi.ru/fiber/122135/fit/900x600/ussuriyskiy_zapovedni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94" y="1428736"/>
            <a:ext cx="2308186" cy="202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odni-doma.ucoz.ru/_fr/2/327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71604" y="428604"/>
            <a:ext cx="635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Амурский лесной кот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Амурский лесной кот - подвид бенгальской кошки. Немного крупнее домашней кошки. Длина его тела 75—90 см, хвоста — 35—37 см, вес 4—6 кг. 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Питается мышами, полёвками, белками, птицами. </a:t>
            </a:r>
            <a:endParaRPr lang="ru-RU" sz="2800" b="1" i="1" dirty="0"/>
          </a:p>
        </p:txBody>
      </p:sp>
      <p:pic>
        <p:nvPicPr>
          <p:cNvPr id="11266" name="Picture 2" descr="http://www.proxvost.info/photo/wild/far_east_wood_cat/dalnevostochnyj_lesnoj_kot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4214842" cy="3040039"/>
          </a:xfrm>
          <a:prstGeom prst="rect">
            <a:avLst/>
          </a:prstGeom>
          <a:noFill/>
        </p:spPr>
      </p:pic>
      <p:pic>
        <p:nvPicPr>
          <p:cNvPr id="11268" name="Picture 4" descr="http://ppt4web.ru/images/111/14672/640/img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00306"/>
            <a:ext cx="3929090" cy="328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p1.pichost.me/i/20/143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00298" y="285728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Красный волк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929066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pPr algn="ctr"/>
            <a:r>
              <a:rPr lang="ru-RU" sz="2800" b="1" i="1" dirty="0" smtClean="0"/>
              <a:t>     </a:t>
            </a:r>
            <a:r>
              <a:rPr lang="ru-RU" sz="2400" b="1" i="1" dirty="0" smtClean="0"/>
              <a:t>Красного волка   не стоит путать с рыжим волком. Это довольно крупный зверь с длиной тела 76—110 см, хвоста — 45—50 см и массой 17—21 кг.</a:t>
            </a:r>
            <a:endParaRPr lang="ru-RU" sz="28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357554" y="928670"/>
            <a:ext cx="5572164" cy="12858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/>
              <a:t>       У красных волков пышная шерсть. Хвост такой красивый, что ему может позавидовать лиса. Эти волки  необыкновенно чутки и осторожны, их трудно увидеть в природе. Они быстро бегают, высоко прыгают, отлично плавают. Питаются баранами, козлами, оленями и другими  животными. Но едят и растительную пищу.</a:t>
            </a:r>
          </a:p>
          <a:p>
            <a:pPr algn="ctr">
              <a:buNone/>
            </a:pP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rosinform.ru/assets/files/uploads/%D0%BA%D1%80%D0%B0%D1%81%D0%BD%D0%B9_%D0%B2%D0%BE%D0%BB%D0%BA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00039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setwalls.ru/pic/201304/1280x960/setwalls.ru-99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 descr="http://ppt4web.ru/images/1194/30420/640/img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4262064" cy="45720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                 </a:t>
            </a:r>
            <a:r>
              <a:rPr lang="ru-RU" b="1" dirty="0" smtClean="0"/>
              <a:t>Лебедь-кликун</a:t>
            </a:r>
            <a:endParaRPr lang="ru-RU" sz="36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4143404" cy="6072230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У лебедя-кликуна снежно-белое оперение очень пышное, густое, с большим количеством нежного пуха. Тело вытянутое, шея равна по длине телу. Уздечка и основание клюва жёлтые или оранжевые, конец клюва чёрный. Ноги короткие, чёрные. Хвост округлый.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wallcoo.com/cartoon/Colors_in_Japanese_Style/wallpapers/1600x1200/colors_and_flower_pattern_in_japanese_style_WA01_005L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00166" y="42860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Дальневосточный аист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85776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Дальневосточный аист — птица из семейства аистовые, родственный белому аисту . На сегодняшний день популяция дальневосточного аиста насчитывает около 3000 особей.</a:t>
            </a:r>
            <a:endParaRPr lang="ru-RU" sz="2400" b="1" i="1" dirty="0"/>
          </a:p>
        </p:txBody>
      </p:sp>
      <p:pic>
        <p:nvPicPr>
          <p:cNvPr id="9218" name="Picture 2" descr="http://ecohub.ru/assets/images/news/wwf/photo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285860"/>
            <a:ext cx="4357718" cy="3514719"/>
          </a:xfrm>
          <a:prstGeom prst="rect">
            <a:avLst/>
          </a:prstGeom>
          <a:noFill/>
        </p:spPr>
      </p:pic>
      <p:pic>
        <p:nvPicPr>
          <p:cNvPr id="9220" name="Picture 4" descr="http://animalsfoto.com/photo/0b/0b743fca5988c696a43e320acb72d8d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21471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odni-doma.ucoz.ru/_fr/2/327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07157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Дальневосточная черепаха</a:t>
            </a:r>
            <a:endParaRPr lang="ru-RU" sz="36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86874" cy="200026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Обитает в неглубоких озёрах и водоёмах. В середине мая откладывает яйца, закапывая их в песок (в одной кладке от 3 до 48 яиц), а молодые черепашки появляются в сентябре- начале октября.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Численность дальневосточных черепах продолжает сокращения из-за разрушения кладок в результате сбора яиц человеком, уничтожения хищниками, загрязнения водоёмов и фактора  беспокойства.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2772" name="Picture 4" descr="http://redbook-amur.ru/images/cherepah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78856"/>
            <a:ext cx="4357718" cy="2631502"/>
          </a:xfrm>
          <a:prstGeom prst="rect">
            <a:avLst/>
          </a:prstGeom>
          <a:noFill/>
        </p:spPr>
      </p:pic>
      <p:pic>
        <p:nvPicPr>
          <p:cNvPr id="32774" name="Picture 6" descr="http://ianimal.ru/wp-content/uploads/2010/12/trioniks-kitaiskii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357694"/>
            <a:ext cx="2892593" cy="221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dni-doma.ucoz.ru/_fr/2/327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38" name="Picture 2" descr="http://myppt.net/u/storage/ppt_2128/179d8-1384834653-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3980134" cy="55721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71604" y="428605"/>
            <a:ext cx="6886596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Рыбный филин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4876" y="1643050"/>
            <a:ext cx="4071966" cy="4714908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Относится к отряду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совообразных</a:t>
            </a:r>
            <a:r>
              <a:rPr lang="ru-RU" sz="2400" b="1" i="1" dirty="0" smtClean="0">
                <a:solidFill>
                  <a:schemeClr val="tx1"/>
                </a:solidFill>
              </a:rPr>
              <a:t>. Рыбный филин находится на грани исчезновения. Охраняется в заповедниках Хабаровского края.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666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Красная книга Хабаровского края</vt:lpstr>
      <vt:lpstr>Презентация PowerPoint</vt:lpstr>
      <vt:lpstr>В настоящее время леопард находится на грани вымирания. Это самый редкий из подвидов: в природе сохранилось не более 30-35 особей.</vt:lpstr>
      <vt:lpstr>Презентация PowerPoint</vt:lpstr>
      <vt:lpstr>Презентация PowerPoint</vt:lpstr>
      <vt:lpstr>                               Лебедь-кликун</vt:lpstr>
      <vt:lpstr>Презентация PowerPoint</vt:lpstr>
      <vt:lpstr>Дальневосточная черепаха</vt:lpstr>
      <vt:lpstr>                                Рыбный филин</vt:lpstr>
      <vt:lpstr>Презентация PowerPoint</vt:lpstr>
      <vt:lpstr>Презентация PowerPoint</vt:lpstr>
      <vt:lpstr>Ландыш майский</vt:lpstr>
      <vt:lpstr> Женьшень </vt:lpstr>
      <vt:lpstr>Рододендрон </vt:lpstr>
      <vt:lpstr>Заповедник – это место, где природа имеет право жить по своим законам. А человек не вмешивается в них, изредка приходит в это место как гость.  В заповеднике охраняется всё: травы, грибы, птицы, рыбы и всё живое.  </vt:lpstr>
      <vt:lpstr>Назови животное</vt:lpstr>
      <vt:lpstr>Ёж </vt:lpstr>
      <vt:lpstr>Амурский тигр</vt:lpstr>
      <vt:lpstr>Амурский леопард</vt:lpstr>
      <vt:lpstr>Медведь </vt:lpstr>
      <vt:lpstr>Дикий кабан</vt:lpstr>
      <vt:lpstr>Красный волк</vt:lpstr>
      <vt:lpstr>Амурский лесной кот</vt:lpstr>
      <vt:lpstr>Для чего нужна Красная книга?</vt:lpstr>
      <vt:lpstr>Презентация PowerPoint</vt:lpstr>
      <vt:lpstr>Что надо делать, чтобы спасти исчезающие и редкие виды растений и животных?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96</cp:revision>
  <dcterms:modified xsi:type="dcterms:W3CDTF">2016-10-12T08:02:00Z</dcterms:modified>
</cp:coreProperties>
</file>