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332" r:id="rId2"/>
    <p:sldId id="389" r:id="rId3"/>
    <p:sldId id="390" r:id="rId4"/>
    <p:sldId id="406" r:id="rId5"/>
    <p:sldId id="405" r:id="rId6"/>
    <p:sldId id="404" r:id="rId7"/>
    <p:sldId id="402" r:id="rId8"/>
    <p:sldId id="401" r:id="rId9"/>
    <p:sldId id="400" r:id="rId10"/>
    <p:sldId id="399" r:id="rId11"/>
    <p:sldId id="398" r:id="rId12"/>
    <p:sldId id="397" r:id="rId13"/>
    <p:sldId id="396" r:id="rId14"/>
    <p:sldId id="407" r:id="rId15"/>
    <p:sldId id="3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A2E70"/>
    <a:srgbClr val="3333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4" autoAdjust="0"/>
    <p:restoredTop sz="93957" autoAdjust="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9B81CC-B2A8-4E34-86DC-5BDB9CD03535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6F1731-623D-4781-A66C-CB5ABDC75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BA16-9FBA-4AF5-9A8B-9A867A03FCAD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5D0D-8777-40C1-8229-C64FFF9079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7F3A-3173-4637-B8D2-C9AD468CC9EE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C639-F2C2-45A2-B326-E9F08B00F4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7F33-EBD3-4CAF-82F9-79672D870674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C6DC-2C22-48DF-88DD-C20315CA1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2ABC-2E78-4705-9C22-46556810F7A4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C3A3-A583-401B-A528-4EF9B8C797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849C-692E-4034-A379-E2064380757F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0181-DFFC-4176-A604-D93D25D79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5986-E4B1-4A06-9065-91D6C3448D6B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526B-4C73-4458-9967-DAB6DC8E06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96F6-6421-4253-9C5C-CC2F8BF233FB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CF10-0F90-42B7-B67E-30AAA644B3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D3DA-0563-4B9E-8EFC-ED78377485C5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0F8C-E5DD-4448-A88F-685018A55D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09FC-4709-4FD4-A4A6-055C750EEDA2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6F01-731E-4141-B938-6305093132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C264-1CEA-41EE-A83D-A546BBB7EA94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D863-2F7F-40FA-AD01-14501C09DC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E21B-F7E2-47C3-B6C4-046EE687F989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F6D8-4C5B-4D38-B9B3-BA8AA4B8F4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A4F27-B417-4D73-8146-0D27356F0541}" type="datetimeFigureOut">
              <a:rPr lang="ru-RU"/>
              <a:pPr>
                <a:defRPr/>
              </a:pPr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71D2E-9AEB-4FF9-91DC-BC8398282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5"/>
          <p:cNvSpPr>
            <a:spLocks noChangeArrowheads="1" noChangeShapeType="1" noTextEdit="1"/>
          </p:cNvSpPr>
          <p:nvPr/>
        </p:nvSpPr>
        <p:spPr bwMode="auto">
          <a:xfrm>
            <a:off x="2411413" y="1700213"/>
            <a:ext cx="6048375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"Музыкальные </a:t>
            </a:r>
          </a:p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инструменты"</a:t>
            </a:r>
          </a:p>
        </p:txBody>
      </p:sp>
      <p:pic>
        <p:nvPicPr>
          <p:cNvPr id="14339" name="Picture 3" descr="140868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338"/>
            <a:ext cx="3059113" cy="3141662"/>
          </a:xfrm>
          <a:prstGeom prst="rect">
            <a:avLst/>
          </a:prstGeom>
          <a:noFill/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432117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ЗАГАДКИ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76600" y="5589588"/>
            <a:ext cx="3382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/>
              <a:t>Музыкальный руководитель:</a:t>
            </a:r>
          </a:p>
          <a:p>
            <a:pPr>
              <a:spcBef>
                <a:spcPct val="50000"/>
              </a:spcBef>
            </a:pPr>
            <a:r>
              <a:rPr lang="ru-RU" i="1" dirty="0" smtClean="0"/>
              <a:t>Мелентьева Инна Владимировна</a:t>
            </a:r>
            <a:endParaRPr lang="ru-RU" i="1" dirty="0"/>
          </a:p>
        </p:txBody>
      </p:sp>
      <p:pic>
        <p:nvPicPr>
          <p:cNvPr id="14342" name="Picture 6" descr="0_11a2f7_57e4ee72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2195513" cy="1654175"/>
          </a:xfrm>
          <a:prstGeom prst="rect">
            <a:avLst/>
          </a:prstGeom>
          <a:noFill/>
        </p:spPr>
      </p:pic>
      <p:pic>
        <p:nvPicPr>
          <p:cNvPr id="14343" name="Picture 7" descr="45205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14818"/>
            <a:ext cx="3384550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9588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3960812" cy="3011487"/>
          </a:xfrm>
          <a:prstGeom prst="rect">
            <a:avLst/>
          </a:prstGeom>
          <a:noFill/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3600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БАЯН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932363" y="2279650"/>
            <a:ext cx="36718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У него рубашка в складку,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Любит он плясать вприсядку,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Он и пляшет, и поет —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Если в руки попадет.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Сорок пуговиц на нем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С перламутровым огнем.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Весельчак, а не буян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Голосистый мой…</a:t>
            </a:r>
            <a:br>
              <a:rPr lang="ru-RU" b="1" i="1">
                <a:latin typeface="Arial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02949849_4940887_0_614eb_f4be915c_L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73238"/>
            <a:ext cx="4762500" cy="4295775"/>
          </a:xfrm>
          <a:prstGeom prst="rect">
            <a:avLst/>
          </a:prstGeom>
          <a:noFill/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3851275" y="476250"/>
            <a:ext cx="4249738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АККОРДЕОН</a:t>
            </a:r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C99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Microsoft Sans Serif"/>
              <a:cs typeface="Microsoft Sans Serif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87900" y="2549525"/>
            <a:ext cx="36718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Arial" charset="0"/>
              </a:rPr>
              <a:t>В руки ты его берёшь, то растянешь, то сожмёшь,</a:t>
            </a:r>
          </a:p>
          <a:p>
            <a:pPr algn="ctr"/>
            <a:r>
              <a:rPr lang="ru-RU" b="1" i="1">
                <a:latin typeface="Arial" charset="0"/>
              </a:rPr>
              <a:t>Если это повторять, начинает он играть.</a:t>
            </a:r>
          </a:p>
          <a:p>
            <a:pPr algn="ctr"/>
            <a:r>
              <a:rPr lang="ru-RU" b="1" i="1">
                <a:latin typeface="Arial" charset="0"/>
              </a:rPr>
              <a:t>Сбоку клавиши ряды, чтобы петь на все лады.</a:t>
            </a:r>
          </a:p>
          <a:p>
            <a:pPr algn="ctr"/>
            <a:r>
              <a:rPr lang="ru-RU" b="1" i="1">
                <a:latin typeface="Arial" charset="0"/>
              </a:rPr>
              <a:t>Не рояль и не тромбон.  Это что?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-free-stock-photo-illustration-of-a-recorder-flute-8560-74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85800">
            <a:off x="-623887" y="2216150"/>
            <a:ext cx="5292725" cy="2822575"/>
          </a:xfrm>
          <a:prstGeom prst="rect">
            <a:avLst/>
          </a:prstGeo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708400" y="692150"/>
            <a:ext cx="3600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ДУДОЧКА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51275" y="2274888"/>
            <a:ext cx="34575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Очень весело поет,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Если дуете в нее.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Вы все на ней играете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И сразу отгадаете.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Ду-ду, ду-ду-ду.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Да-да, да-да-да!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Вот так поет она всегда.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Не палочка, не трубочка,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А что же это?..</a:t>
            </a:r>
            <a:br>
              <a:rPr lang="ru-RU" b="1" i="1">
                <a:latin typeface="Arial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nstrumentos musicales de viento (2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25049">
            <a:off x="-104775" y="1481138"/>
            <a:ext cx="5616575" cy="3895725"/>
          </a:xfrm>
          <a:prstGeom prst="rect">
            <a:avLst/>
          </a:prstGeom>
          <a:noFill/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3600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ТРУБА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0" y="321310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Arial" charset="0"/>
              </a:rPr>
              <a:t>Звучит сигнал, на бой зовёт!</a:t>
            </a:r>
          </a:p>
          <a:p>
            <a:pPr algn="ctr"/>
            <a:r>
              <a:rPr lang="ru-RU" b="1" i="1">
                <a:latin typeface="Arial" charset="0"/>
              </a:rPr>
              <a:t>Вставай, солдат, она поёт!</a:t>
            </a:r>
            <a:r>
              <a:rPr lang="ru-RU"/>
              <a:t>                              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ng_muzuk_aletleri_forumgazel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3097212" cy="3240088"/>
          </a:xfrm>
          <a:prstGeom prst="rect">
            <a:avLst/>
          </a:prstGeom>
          <a:noFill/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3959225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РОЯЛЬ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643438" y="2987675"/>
            <a:ext cx="3241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Я стою на трех ногах,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Ноги в черных сапогах.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Зубы белые, педаль.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Как зовут меня? </a:t>
            </a:r>
            <a:br>
              <a:rPr lang="ru-RU" b="1" i="1">
                <a:latin typeface="Arial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artochka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89138"/>
            <a:ext cx="6551612" cy="3959225"/>
          </a:xfrm>
          <a:prstGeom prst="rect">
            <a:avLst/>
          </a:prstGeom>
          <a:noFill/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4006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МОЛОДЦЫ!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_11a1b3_3e3ee729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3810000" cy="5532438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716463" y="1866900"/>
            <a:ext cx="37433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Звенят серебряные струны как будто струйки водяные,</a:t>
            </a:r>
          </a:p>
          <a:p>
            <a:pPr algn="ctr"/>
            <a:r>
              <a:rPr lang="ru-RU" b="1" i="1"/>
              <a:t>И на волнах качая шхуны, резвятся ветры удалые!</a:t>
            </a:r>
          </a:p>
          <a:p>
            <a:pPr algn="ctr"/>
            <a:r>
              <a:rPr lang="ru-RU" b="1" i="1"/>
              <a:t>И ветер, и волну морскую – все струны нам изображают.</a:t>
            </a:r>
          </a:p>
          <a:p>
            <a:pPr algn="ctr"/>
            <a:r>
              <a:rPr lang="ru-RU" b="1" i="1"/>
              <a:t>Все звуки музыки рисуют. Какой же инструмент играет?</a:t>
            </a:r>
          </a:p>
          <a:p>
            <a:pPr algn="ctr"/>
            <a:r>
              <a:rPr lang="ru-RU" b="1" i="1"/>
              <a:t>Зовут его красиво, звонко, но не Татьяна и не Марфа.</a:t>
            </a:r>
          </a:p>
          <a:p>
            <a:pPr algn="ctr"/>
            <a:r>
              <a:rPr lang="ru-RU" b="1" i="1"/>
              <a:t>А звуки нежны, струны тонки. Наш инструмент зовётся…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3600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АРФА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_11a1bc_122c316c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3744912" cy="3457575"/>
          </a:xfrm>
          <a:prstGeom prst="rect">
            <a:avLst/>
          </a:prstGeom>
          <a:noFill/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851275" y="549275"/>
            <a:ext cx="42481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БАРАБАН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716463" y="2916238"/>
            <a:ext cx="35274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Arial" charset="0"/>
              </a:rPr>
              <a:t>Есть у нас весёлый друг, обожает громкий стук,</a:t>
            </a:r>
          </a:p>
          <a:p>
            <a:pPr algn="ctr"/>
            <a:r>
              <a:rPr lang="ru-RU" b="1" i="1">
                <a:latin typeface="Arial" charset="0"/>
              </a:rPr>
              <a:t>Бей его сто раз подряд, он ударам только рад.</a:t>
            </a:r>
          </a:p>
          <a:p>
            <a:pPr algn="ctr"/>
            <a:r>
              <a:rPr lang="ru-RU" b="1" i="1">
                <a:latin typeface="Arial" charset="0"/>
              </a:rPr>
              <a:t>Не драчун и не буян, просто это…</a:t>
            </a:r>
            <a:r>
              <a:rPr lang="ru-RU"/>
              <a:t>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_9617c_1085651a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22807">
            <a:off x="323850" y="2349500"/>
            <a:ext cx="4681538" cy="3527425"/>
          </a:xfrm>
          <a:prstGeom prst="rect">
            <a:avLst/>
          </a:prstGeom>
          <a:noFill/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140200" y="476250"/>
            <a:ext cx="39592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ГИТАРА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219700" y="2965450"/>
            <a:ext cx="35290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Все мы очень любим слушать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Как поёт у нас Тамара,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И в руках её послушна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Шестиструнная… 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/>
            </a:r>
            <a:br>
              <a:rPr lang="ru-RU" b="1" i="1">
                <a:latin typeface="Arial" charset="0"/>
              </a:rPr>
            </a:br>
            <a:endParaRPr lang="ru-RU" b="1" i="1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_cbe4a_2eac28f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895600" cy="5761037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995738" y="620713"/>
            <a:ext cx="43211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СКРИПКА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79838" y="2430463"/>
            <a:ext cx="4895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 </a:t>
            </a:r>
          </a:p>
          <a:p>
            <a:pPr algn="ctr"/>
            <a:r>
              <a:rPr lang="ru-RU" b="1" i="1">
                <a:latin typeface="Arial" charset="0"/>
              </a:rPr>
              <a:t>В симфоническом оркестре  её голос самый главный,</a:t>
            </a:r>
          </a:p>
          <a:p>
            <a:pPr algn="ctr"/>
            <a:r>
              <a:rPr lang="ru-RU" b="1" i="1">
                <a:latin typeface="Arial" charset="0"/>
              </a:rPr>
              <a:t>Самый нежный и певучий, коль смычком проводишь плавно.</a:t>
            </a:r>
          </a:p>
          <a:p>
            <a:pPr algn="ctr"/>
            <a:r>
              <a:rPr lang="ru-RU" b="1" i="1">
                <a:latin typeface="Arial" charset="0"/>
              </a:rPr>
              <a:t>Голос трепетный, высокий узнаём мы без ошибки.</a:t>
            </a:r>
          </a:p>
          <a:p>
            <a:pPr algn="ctr"/>
            <a:r>
              <a:rPr lang="ru-RU" b="1" i="1">
                <a:latin typeface="Arial" charset="0"/>
              </a:rPr>
              <a:t>Назовите-ка, ребята, инструмент волшебный…</a:t>
            </a:r>
            <a:r>
              <a:rPr lang="ru-RU"/>
              <a:t>           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be1e00124b1dff8cbdd2a3d4ed3b5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3789362" cy="4249737"/>
          </a:xfrm>
          <a:prstGeom prst="rect">
            <a:avLst/>
          </a:prstGeom>
          <a:noFill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4140200" y="549275"/>
            <a:ext cx="40322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ЛОЖКИ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932363" y="2684463"/>
            <a:ext cx="36004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За обедом суп едят,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К вечеру «заговорят»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Деревянные девчонки,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Музыкальные сестренки.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Поиграй и ты немножко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На красивых ярких... </a:t>
            </a:r>
            <a:br>
              <a:rPr lang="ru-RU" b="1" i="1">
                <a:latin typeface="Arial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0336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3414712" cy="4679950"/>
          </a:xfrm>
          <a:prstGeom prst="rect">
            <a:avLst/>
          </a:prstGeom>
          <a:noFill/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4716463" y="692150"/>
            <a:ext cx="3600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МЕТАЛЛОФОН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356100" y="3208338"/>
            <a:ext cx="4248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Arial" charset="0"/>
              </a:rPr>
              <a:t>Отпускаем молоточки, на железные листочки</a:t>
            </a:r>
          </a:p>
          <a:p>
            <a:pPr algn="ctr"/>
            <a:r>
              <a:rPr lang="ru-RU" b="1" i="1">
                <a:latin typeface="Arial" charset="0"/>
              </a:rPr>
              <a:t>И летит весёлый звон. Что звенит?              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85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2909887" cy="4752975"/>
          </a:xfrm>
          <a:prstGeom prst="rect">
            <a:avLst/>
          </a:prstGeom>
          <a:noFill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3600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БАЛАЛАЙКА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932363" y="2609850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Три струны, играет звонко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Инструмент тот — «треуголка».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Поскорее узнавай-ка,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Что же это? </a:t>
            </a:r>
            <a:br>
              <a:rPr lang="ru-RU" b="1" i="1">
                <a:latin typeface="Arial" charset="0"/>
              </a:rPr>
            </a:br>
            <a:r>
              <a:rPr lang="ru-RU" i="1"/>
              <a:t/>
            </a:r>
            <a:br>
              <a:rPr lang="ru-RU" i="1"/>
            </a:br>
            <a:endParaRPr lang="ru-RU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55347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571875" cy="3752850"/>
          </a:xfrm>
          <a:prstGeom prst="rect">
            <a:avLst/>
          </a:prstGeom>
          <a:noFill/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43926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99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icrosoft Sans Serif"/>
                <a:cs typeface="Microsoft Sans Serif"/>
              </a:rPr>
              <a:t>САКСОФОН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284663" y="2781300"/>
            <a:ext cx="33829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latin typeface="Arial" charset="0"/>
              </a:rPr>
              <a:t>Он на солнце заблестит,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Нежным звуком одарит.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В джазе самый первый он,</a:t>
            </a:r>
            <a:br>
              <a:rPr lang="ru-RU" b="1" i="1">
                <a:latin typeface="Arial" charset="0"/>
              </a:rPr>
            </a:br>
            <a:r>
              <a:rPr lang="ru-RU" b="1" i="1">
                <a:latin typeface="Arial" charset="0"/>
              </a:rPr>
              <a:t>Серебристый … </a:t>
            </a:r>
            <a:br>
              <a:rPr lang="ru-RU" b="1" i="1">
                <a:latin typeface="Arial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2487</TotalTime>
  <Words>223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Витя</cp:lastModifiedBy>
  <cp:revision>167</cp:revision>
  <dcterms:created xsi:type="dcterms:W3CDTF">2013-09-03T10:23:08Z</dcterms:created>
  <dcterms:modified xsi:type="dcterms:W3CDTF">2019-05-13T05:00:06Z</dcterms:modified>
</cp:coreProperties>
</file>