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7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EAF8E-BFCF-4321-A0FA-A99C093F0F60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FE285-4472-4156-8171-04E3F0B087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3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FE285-4472-4156-8171-04E3F0B0877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FE285-4472-4156-8171-04E3F0B0877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9A68-8698-437D-8780-CFBAC8859EBE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B4BE-09CB-4656-BF92-E05F4842E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9A68-8698-437D-8780-CFBAC8859EBE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B4BE-09CB-4656-BF92-E05F4842E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9A68-8698-437D-8780-CFBAC8859EBE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B4BE-09CB-4656-BF92-E05F4842E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9A68-8698-437D-8780-CFBAC8859EBE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B4BE-09CB-4656-BF92-E05F4842E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9A68-8698-437D-8780-CFBAC8859EBE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B4BE-09CB-4656-BF92-E05F4842E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9A68-8698-437D-8780-CFBAC8859EBE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B4BE-09CB-4656-BF92-E05F4842E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9A68-8698-437D-8780-CFBAC8859EBE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B4BE-09CB-4656-BF92-E05F4842E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9A68-8698-437D-8780-CFBAC8859EBE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B4BE-09CB-4656-BF92-E05F4842E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9A68-8698-437D-8780-CFBAC8859EBE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B4BE-09CB-4656-BF92-E05F4842E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9A68-8698-437D-8780-CFBAC8859EBE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B4BE-09CB-4656-BF92-E05F4842E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9A68-8698-437D-8780-CFBAC8859EBE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B4BE-09CB-4656-BF92-E05F4842E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9A68-8698-437D-8780-CFBAC8859EBE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4B4BE-09CB-4656-BF92-E05F4842E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60618_free-winter-christmas-day-backgrounds-for-powerpoint-christmas_1600x1200_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2212298"/>
          </a:xfrm>
        </p:spPr>
        <p:txBody>
          <a:bodyPr>
            <a:normAutofit fontScale="90000"/>
          </a:bodyPr>
          <a:lstStyle/>
          <a:p>
            <a:r>
              <a:rPr lang="ru-RU" b="1" smtClean="0"/>
              <a:t>П</a:t>
            </a:r>
            <a:r>
              <a:rPr lang="ru-RU" b="1" smtClean="0"/>
              <a:t>ознавательно-исследовательская деятельность </a:t>
            </a:r>
            <a:r>
              <a:rPr lang="ru-RU" b="1" dirty="0" smtClean="0"/>
              <a:t>во второй младшей группе «Непоседы» </a:t>
            </a:r>
            <a:br>
              <a:rPr lang="ru-RU" b="1" dirty="0" smtClean="0"/>
            </a:br>
            <a:r>
              <a:rPr lang="ru-RU" b="1" dirty="0" smtClean="0"/>
              <a:t>Тема: Зима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3717032"/>
            <a:ext cx="4714908" cy="1140728"/>
          </a:xfrm>
        </p:spPr>
        <p:txBody>
          <a:bodyPr>
            <a:normAutofit/>
          </a:bodyPr>
          <a:lstStyle/>
          <a:p>
            <a:r>
              <a:rPr lang="ru-RU" sz="2400" smtClean="0">
                <a:solidFill>
                  <a:schemeClr val="tx1"/>
                </a:solidFill>
              </a:rPr>
              <a:t>Выполнила:  </a:t>
            </a:r>
            <a:r>
              <a:rPr lang="ru-RU" sz="2400" dirty="0" err="1" smtClean="0">
                <a:solidFill>
                  <a:schemeClr val="tx1"/>
                </a:solidFill>
              </a:rPr>
              <a:t>Эрюжева</a:t>
            </a:r>
            <a:r>
              <a:rPr lang="ru-RU" sz="2400" dirty="0" smtClean="0">
                <a:solidFill>
                  <a:schemeClr val="tx1"/>
                </a:solidFill>
              </a:rPr>
              <a:t> Л.Л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     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U623J8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>Опыт №7 Определение прозрачности.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/>
              <a:t>Цель</a:t>
            </a:r>
            <a:r>
              <a:rPr lang="ru-RU" dirty="0" smtClean="0"/>
              <a:t>: Подвести детей к понятию прозрачный. Подо льдом цветную картинку видно, а под снегом нет. Лёд прозрачный а снег нет.</a:t>
            </a:r>
            <a:endParaRPr lang="ru-RU" dirty="0"/>
          </a:p>
        </p:txBody>
      </p:sp>
      <p:pic>
        <p:nvPicPr>
          <p:cNvPr id="4" name="Рисунок 3" descr="IMG_20190122_155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000372"/>
            <a:ext cx="3500462" cy="3500462"/>
          </a:xfrm>
          <a:prstGeom prst="rect">
            <a:avLst/>
          </a:prstGeom>
        </p:spPr>
      </p:pic>
      <p:pic>
        <p:nvPicPr>
          <p:cNvPr id="5" name="Рисунок 4" descr="IMG_20190121_0904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857496"/>
            <a:ext cx="3643338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U623J8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/>
          <a:lstStyle/>
          <a:p>
            <a:r>
              <a:rPr lang="ru-RU" b="1" i="1" u="sng" dirty="0" smtClean="0"/>
              <a:t>Опыт №8 </a:t>
            </a:r>
            <a:r>
              <a:rPr lang="ru-RU" sz="3200" b="1" i="1" u="sng" dirty="0" smtClean="0"/>
              <a:t>Следы на снегу.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1"/>
            <a:ext cx="8043890" cy="140017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u="sng" dirty="0" smtClean="0"/>
              <a:t>Цель:</a:t>
            </a:r>
            <a:r>
              <a:rPr lang="ru-RU" dirty="0" smtClean="0"/>
              <a:t> Дать понять что на снегу могут оставаться следы, научить различать следы детские, взрослые, следы животных ( кошки, собаки), птиц, развивать внимательность вызвать интерес к окружающему.  </a:t>
            </a:r>
            <a:endParaRPr lang="ru-RU" dirty="0"/>
          </a:p>
        </p:txBody>
      </p:sp>
      <p:pic>
        <p:nvPicPr>
          <p:cNvPr id="5" name="Рисунок 4" descr="IMG_20190123_1118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928934"/>
            <a:ext cx="3161114" cy="3500462"/>
          </a:xfrm>
          <a:prstGeom prst="rect">
            <a:avLst/>
          </a:prstGeom>
        </p:spPr>
      </p:pic>
      <p:pic>
        <p:nvPicPr>
          <p:cNvPr id="6" name="Рисунок 5" descr="кош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928934"/>
            <a:ext cx="378618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63691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>Наш центр экспериментирования</a:t>
            </a:r>
            <a:endParaRPr lang="ru-RU" b="1" i="1" u="sng" dirty="0"/>
          </a:p>
        </p:txBody>
      </p:sp>
      <p:pic>
        <p:nvPicPr>
          <p:cNvPr id="5" name="Рисунок 4" descr="IMG_20190121_091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500174"/>
            <a:ext cx="3786214" cy="4929198"/>
          </a:xfrm>
          <a:prstGeom prst="rect">
            <a:avLst/>
          </a:prstGeom>
        </p:spPr>
      </p:pic>
      <p:pic>
        <p:nvPicPr>
          <p:cNvPr id="6" name="Рисунок 5" descr="IMG_20190121_0913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500174"/>
            <a:ext cx="3911195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3f3085133171f81ad74e5e77fcb0e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u="sng" dirty="0" smtClean="0"/>
              <a:t>ЗАКЛЮЧЕНИЕ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258204" cy="47577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Из многих высказываний выдающихся педагогов и психологов, видно, что экспериментирование всегда считалось эффективным способом познания окружающего мира у детей; Результаты экспериментальной деятельности дают детям реальные представления о различных сторонах изучаемого объекта, о его взаимоотношениях с другими объектами и со средой обитания. Для детей гораздо полезнее увидеть реальность, чем услышать словесный рассказ, так как в дошкольном возрасте мышление наглядно-действенное и наглядно-образное, а не словесно-логическое. Именно экспериментирование, как никакой другой метод, соответствует данным возрастным особенностям дошкольников.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90121_091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  <a:scene3d>
            <a:camera prst="isometricOffAxis1Right"/>
            <a:lightRig rig="threePt" dir="t"/>
          </a:scene3d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</a:t>
            </a: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</a:t>
            </a: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ВНИМАНИЕ!!!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f3085133171f81ad74e5e77fcb0e4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118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15328" cy="6143668"/>
          </a:xfrm>
        </p:spPr>
        <p:txBody>
          <a:bodyPr>
            <a:noAutofit/>
          </a:bodyPr>
          <a:lstStyle/>
          <a:p>
            <a:r>
              <a:rPr lang="ru-RU" sz="2400" b="1" dirty="0"/>
              <a:t>Дети младшего дошкольного возраста отличаются пытливостью в исследовании окружающего мира. Именно в этом возрасте поисковая и исследовательская деятельность занимает ведущее место и помогает в удовлетворении потребностей детей в познании окружающего мира. Исследовательская деятельность помогает детям расширять свой кругозор, развивать продуктивные формы мышления. В процессе экспериментирования результат уточняется, проясняется и наглядно виден детям. Всякий опыт – это активный процесс, система определённых действий, при помощи которых ребёнок получает ответы на стоящие перед ним вопросы. </a:t>
            </a:r>
            <a:br>
              <a:rPr lang="ru-RU" sz="2400" b="1" dirty="0"/>
            </a:br>
            <a:endParaRPr lang="ru-RU" sz="24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U623J8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7615262" cy="57150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u="sng" dirty="0"/>
              <a:t>Цель</a:t>
            </a:r>
            <a:r>
              <a:rPr lang="ru-RU" sz="2800" b="1" u="sng" dirty="0" smtClean="0"/>
              <a:t>:</a:t>
            </a:r>
            <a:r>
              <a:rPr lang="ru-RU" sz="2800" b="1" dirty="0" smtClean="0"/>
              <a:t> </a:t>
            </a:r>
            <a:r>
              <a:rPr lang="ru-RU" sz="2800" dirty="0" smtClean="0"/>
              <a:t>Развивать </a:t>
            </a:r>
            <a:r>
              <a:rPr lang="ru-RU" sz="2800" dirty="0"/>
              <a:t>интерес к познавательно- исследовательской деятельности</a:t>
            </a:r>
            <a:r>
              <a:rPr lang="ru-RU" sz="2800" dirty="0" smtClean="0"/>
              <a:t>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u="sng" dirty="0"/>
              <a:t>Задачи:</a:t>
            </a:r>
            <a:r>
              <a:rPr lang="ru-RU" sz="2800" b="1" dirty="0"/>
              <a:t> </a:t>
            </a:r>
            <a:r>
              <a:rPr lang="ru-RU" sz="2800" dirty="0"/>
              <a:t>Формировать исследовательские умения сбора информации об объектах неживой природы. Закреплять и систематизировать знание детей о свойствах снега и льда. Развивать умения собирать информацию о неживой природе их сходство и различие. Развивать умение детей рассуждать и анализировать. Активизировать словарь детей: мягкий, твердый, белый, прозрачный, легкий, тяжелый, мокрый, скользкий. Воспитывать у детей любознательность в ходе опытов.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63691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15370" cy="1785950"/>
          </a:xfrm>
        </p:spPr>
        <p:txBody>
          <a:bodyPr>
            <a:noAutofit/>
          </a:bodyPr>
          <a:lstStyle/>
          <a:p>
            <a:r>
              <a:rPr lang="ru-RU" sz="2800" b="1" i="1" u="sng" dirty="0" smtClean="0"/>
              <a:t/>
            </a:r>
            <a:br>
              <a:rPr lang="ru-RU" sz="2800" b="1" i="1" u="sng" dirty="0" smtClean="0"/>
            </a:br>
            <a:r>
              <a:rPr lang="ru-RU" sz="3200" b="1" i="1" u="sng" dirty="0" smtClean="0"/>
              <a:t>Опыт </a:t>
            </a:r>
            <a:r>
              <a:rPr lang="ru-RU" sz="3200" b="1" i="1" u="sng" dirty="0"/>
              <a:t>№ 1.  ИЗ ЧЕГО СОСТОИТ СНЕГ</a:t>
            </a:r>
            <a:r>
              <a:rPr lang="ru-RU" sz="3200" b="1" i="1" u="sng" dirty="0" smtClean="0"/>
              <a:t>?</a:t>
            </a:r>
            <a:br>
              <a:rPr lang="ru-RU" sz="3200" b="1" i="1" u="sng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i="1" dirty="0"/>
              <a:t>Рассматривание снега с помощью лупы</a:t>
            </a:r>
            <a:r>
              <a:rPr lang="ru-RU" sz="3200" b="1" i="1" dirty="0" smtClean="0"/>
              <a:t>.</a:t>
            </a:r>
            <a:br>
              <a:rPr lang="ru-RU" sz="32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214554"/>
            <a:ext cx="8215370" cy="121444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b="1" u="sng" dirty="0" smtClean="0"/>
              <a:t>Цель:</a:t>
            </a:r>
            <a:r>
              <a:rPr lang="ru-RU" sz="2400" dirty="0" smtClean="0"/>
              <a:t> Продолжать формировать знания о времени года, его основных признаках; развивать логическое мышление, умение делать выводы: снег состоит из снежинок, снежинки между собой сцеплены лучиками. Между снежинками есть пространство . </a:t>
            </a:r>
            <a:endParaRPr lang="ru-RU" sz="2400" dirty="0"/>
          </a:p>
        </p:txBody>
      </p:sp>
      <p:pic>
        <p:nvPicPr>
          <p:cNvPr id="7" name="Рисунок 6" descr="IMG_20190122_1548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3643314"/>
            <a:ext cx="2714644" cy="2930115"/>
          </a:xfrm>
          <a:prstGeom prst="rect">
            <a:avLst/>
          </a:prstGeom>
        </p:spPr>
      </p:pic>
      <p:pic>
        <p:nvPicPr>
          <p:cNvPr id="9" name="Рисунок 8" descr="IMG_20190122_1547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643314"/>
            <a:ext cx="2933161" cy="302206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U623J8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15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429552" cy="1000132"/>
          </a:xfrm>
        </p:spPr>
        <p:txBody>
          <a:bodyPr>
            <a:normAutofit fontScale="90000"/>
          </a:bodyPr>
          <a:lstStyle/>
          <a:p>
            <a:r>
              <a:rPr lang="ru-RU" sz="3200" b="1" i="1" u="sng" dirty="0"/>
              <a:t>Опыт № 2. </a:t>
            </a:r>
            <a:r>
              <a:rPr lang="ru-RU" sz="3600" b="1" i="1" u="sng" dirty="0"/>
              <a:t>Воздействие</a:t>
            </a:r>
            <a:r>
              <a:rPr lang="ru-RU" sz="3200" b="1" i="1" u="sng" dirty="0"/>
              <a:t> </a:t>
            </a:r>
            <a:r>
              <a:rPr lang="ru-RU" sz="3200" b="1" i="1" u="sng" dirty="0" smtClean="0"/>
              <a:t>температуры на снег.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43051"/>
            <a:ext cx="6429420" cy="1714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u="sng" dirty="0"/>
              <a:t>Цели:</a:t>
            </a:r>
            <a:r>
              <a:rPr lang="ru-RU" sz="2400" dirty="0"/>
              <a:t> расширять представления детей об особенностях снега: белый, холодный, при нагревании превращается в воду. Подвести детей к пониманию зависимости состояния снега </a:t>
            </a:r>
            <a:r>
              <a:rPr lang="ru-RU" sz="2400" dirty="0" smtClean="0"/>
              <a:t>от температуры </a:t>
            </a:r>
            <a:r>
              <a:rPr lang="ru-RU" sz="2400" dirty="0"/>
              <a:t>воздуха.</a:t>
            </a:r>
          </a:p>
        </p:txBody>
      </p:sp>
      <p:pic>
        <p:nvPicPr>
          <p:cNvPr id="4" name="Рисунок 3" descr="IMG_20190121_090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3714752"/>
            <a:ext cx="2857520" cy="2487698"/>
          </a:xfrm>
          <a:prstGeom prst="rect">
            <a:avLst/>
          </a:prstGeom>
        </p:spPr>
      </p:pic>
      <p:pic>
        <p:nvPicPr>
          <p:cNvPr id="5" name="Рисунок 4" descr="IMG_20190121_092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714752"/>
            <a:ext cx="2857520" cy="245270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63691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u="sng" dirty="0"/>
              <a:t>Опыт № 3. Воздействие температуры </a:t>
            </a:r>
            <a:r>
              <a:rPr lang="ru-RU" sz="3200" b="1" i="1" u="sng" dirty="0" smtClean="0"/>
              <a:t>на воду.</a:t>
            </a:r>
            <a:br>
              <a:rPr lang="ru-RU" sz="3200" b="1" i="1" u="sng" dirty="0" smtClean="0"/>
            </a:br>
            <a:r>
              <a:rPr lang="ru-RU" sz="3200" b="1" i="1" u="sng" dirty="0" smtClean="0"/>
              <a:t> Вода превращается в лёд.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1"/>
            <a:ext cx="8329642" cy="16859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i="1" u="sng" dirty="0"/>
              <a:t>Цель:</a:t>
            </a:r>
            <a:r>
              <a:rPr lang="ru-RU" dirty="0"/>
              <a:t> </a:t>
            </a:r>
            <a:r>
              <a:rPr lang="ru-RU" dirty="0" smtClean="0"/>
              <a:t>познакомить детей с </a:t>
            </a:r>
            <a:r>
              <a:rPr lang="ru-RU" dirty="0"/>
              <a:t>тем, что </a:t>
            </a:r>
            <a:r>
              <a:rPr lang="ru-RU" dirty="0" smtClean="0"/>
              <a:t>вода замерзает </a:t>
            </a:r>
            <a:r>
              <a:rPr lang="ru-RU" dirty="0"/>
              <a:t>на холоде </a:t>
            </a:r>
            <a:r>
              <a:rPr lang="ru-RU" dirty="0" smtClean="0"/>
              <a:t>и превращается в лёд.</a:t>
            </a:r>
            <a:endParaRPr lang="ru-RU" dirty="0"/>
          </a:p>
        </p:txBody>
      </p:sp>
      <p:pic>
        <p:nvPicPr>
          <p:cNvPr id="4" name="Рисунок 3" descr="IMG_20190121_085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786058"/>
            <a:ext cx="4071966" cy="3792173"/>
          </a:xfrm>
          <a:prstGeom prst="rect">
            <a:avLst/>
          </a:prstGeom>
        </p:spPr>
      </p:pic>
      <p:pic>
        <p:nvPicPr>
          <p:cNvPr id="6" name="Рисунок 5" descr="IMG_20190122_1553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786058"/>
            <a:ext cx="3714758" cy="378619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i="1" u="sng" dirty="0" smtClean="0"/>
              <a:t>Опыт </a:t>
            </a:r>
            <a:r>
              <a:rPr lang="ru-RU" sz="3600" b="1" i="1" u="sng" dirty="0"/>
              <a:t>№ 4</a:t>
            </a:r>
            <a:r>
              <a:rPr lang="ru-RU" sz="3600" b="1" i="1" u="sng" dirty="0" smtClean="0"/>
              <a:t>. Разноцветные льдинки.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100013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u="sng" dirty="0" smtClean="0"/>
              <a:t>Цель: </a:t>
            </a:r>
            <a:r>
              <a:rPr lang="ru-RU" sz="3400" dirty="0" smtClean="0"/>
              <a:t>Помочь </a:t>
            </a:r>
            <a:r>
              <a:rPr lang="ru-RU" sz="3400" dirty="0"/>
              <a:t>детям реализовать представления о </a:t>
            </a:r>
            <a:r>
              <a:rPr lang="ru-RU" sz="3400" dirty="0" smtClean="0"/>
              <a:t>свойствах воды, льда </a:t>
            </a:r>
            <a:r>
              <a:rPr lang="ru-RU" sz="3400" dirty="0"/>
              <a:t>(прозрачность, </a:t>
            </a:r>
            <a:r>
              <a:rPr lang="ru-RU" sz="3400" dirty="0" smtClean="0"/>
              <a:t>окрашивания, </a:t>
            </a:r>
            <a:r>
              <a:rPr lang="ru-RU" sz="3400" dirty="0"/>
              <a:t>замерзание при низкой температуре).</a:t>
            </a:r>
          </a:p>
        </p:txBody>
      </p:sp>
      <p:pic>
        <p:nvPicPr>
          <p:cNvPr id="4" name="Рисунок 3" descr="IMG_20190121_0857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143116"/>
            <a:ext cx="2071702" cy="2071702"/>
          </a:xfrm>
          <a:prstGeom prst="rect">
            <a:avLst/>
          </a:prstGeom>
        </p:spPr>
      </p:pic>
      <p:pic>
        <p:nvPicPr>
          <p:cNvPr id="5" name="Рисунок 4" descr="IMG_20190121_0859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2143116"/>
            <a:ext cx="2214578" cy="2071702"/>
          </a:xfrm>
          <a:prstGeom prst="rect">
            <a:avLst/>
          </a:prstGeom>
        </p:spPr>
      </p:pic>
      <p:pic>
        <p:nvPicPr>
          <p:cNvPr id="6" name="Рисунок 5" descr="IMG_20190121_0859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4286256"/>
            <a:ext cx="2071702" cy="2214602"/>
          </a:xfrm>
          <a:prstGeom prst="rect">
            <a:avLst/>
          </a:prstGeom>
        </p:spPr>
      </p:pic>
      <p:pic>
        <p:nvPicPr>
          <p:cNvPr id="7" name="Рисунок 6" descr="IMG_20190121_09003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4286256"/>
            <a:ext cx="2214578" cy="2214578"/>
          </a:xfrm>
          <a:prstGeom prst="rect">
            <a:avLst/>
          </a:prstGeom>
        </p:spPr>
      </p:pic>
      <p:pic>
        <p:nvPicPr>
          <p:cNvPr id="8" name="Рисунок 7" descr="IMG_20190121_09020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 flipV="1">
            <a:off x="5429256" y="2000240"/>
            <a:ext cx="2643206" cy="2176111"/>
          </a:xfrm>
          <a:prstGeom prst="rect">
            <a:avLst/>
          </a:prstGeom>
        </p:spPr>
      </p:pic>
      <p:pic>
        <p:nvPicPr>
          <p:cNvPr id="12" name="Рисунок 11" descr="IMG_20190122_15544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29256" y="4214818"/>
            <a:ext cx="2643206" cy="221460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3f3085133171f81ad74e5e77fcb0e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15328" cy="989034"/>
          </a:xfrm>
        </p:spPr>
        <p:txBody>
          <a:bodyPr>
            <a:normAutofit/>
          </a:bodyPr>
          <a:lstStyle/>
          <a:p>
            <a:r>
              <a:rPr lang="ru-RU" sz="3200" b="1" i="1" u="sng" dirty="0" smtClean="0"/>
              <a:t>Опыт №5 Ледяные фигурки</a:t>
            </a:r>
            <a:endParaRPr lang="ru-RU" sz="32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600201"/>
            <a:ext cx="6643734" cy="118585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 smtClean="0"/>
              <a:t>Цель: </a:t>
            </a:r>
            <a:r>
              <a:rPr lang="ru-RU" dirty="0" smtClean="0"/>
              <a:t>Познакомить детей с тем что вода может замерзать </a:t>
            </a:r>
            <a:r>
              <a:rPr lang="ru-RU" dirty="0"/>
              <a:t>не только в специальных формочках, но и в других </a:t>
            </a:r>
            <a:r>
              <a:rPr lang="ru-RU" dirty="0" smtClean="0"/>
              <a:t>ёмкостях, приобретая разные ледяные формы разного </a:t>
            </a:r>
            <a:r>
              <a:rPr lang="ru-RU" dirty="0"/>
              <a:t>размера. </a:t>
            </a:r>
            <a:endParaRPr lang="ru-RU" b="1" u="sng" dirty="0"/>
          </a:p>
        </p:txBody>
      </p:sp>
      <p:pic>
        <p:nvPicPr>
          <p:cNvPr id="5" name="Рисунок 4" descr="IMG_20190123_100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3214686"/>
            <a:ext cx="2928958" cy="2503404"/>
          </a:xfrm>
          <a:prstGeom prst="rect">
            <a:avLst/>
          </a:prstGeom>
        </p:spPr>
      </p:pic>
      <p:pic>
        <p:nvPicPr>
          <p:cNvPr id="7" name="Рисунок 6" descr="IMG_20190123_1011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214686"/>
            <a:ext cx="3071834" cy="250033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rkafon-forumgazel-com-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u="sng" dirty="0" smtClean="0"/>
              <a:t>Опыт №6 </a:t>
            </a:r>
            <a:r>
              <a:rPr lang="ru-RU" sz="3200" b="1" i="1" u="sng" dirty="0" smtClean="0"/>
              <a:t>Какой он снег и лёд.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298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u="sng" dirty="0" smtClean="0"/>
              <a:t>Цель:</a:t>
            </a:r>
            <a:r>
              <a:rPr lang="ru-RU" b="1" dirty="0" smtClean="0"/>
              <a:t> </a:t>
            </a:r>
            <a:r>
              <a:rPr lang="ru-RU" dirty="0" smtClean="0"/>
              <a:t>Расширять представления детей об особенностях снега и льда, снег сыпучий, рыхлый а лёд хрупкий  при ударе его можно расколоть. </a:t>
            </a:r>
            <a:endParaRPr lang="ru-RU" dirty="0"/>
          </a:p>
        </p:txBody>
      </p:sp>
      <p:pic>
        <p:nvPicPr>
          <p:cNvPr id="5" name="Рисунок 4" descr="IMG-20190123-WA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143380"/>
            <a:ext cx="3214692" cy="2714620"/>
          </a:xfrm>
          <a:prstGeom prst="rect">
            <a:avLst/>
          </a:prstGeom>
        </p:spPr>
      </p:pic>
      <p:pic>
        <p:nvPicPr>
          <p:cNvPr id="6" name="Рисунок 5" descr="0004-003-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2571744"/>
            <a:ext cx="3689612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392</Words>
  <Application>Microsoft Office PowerPoint</Application>
  <PresentationFormat>Экран (4:3)</PresentationFormat>
  <Paragraphs>27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Познавательно-исследовательская деятельность во второй младшей группе «Непоседы»  Тема: Зима</vt:lpstr>
      <vt:lpstr>Дети младшего дошкольного возраста отличаются пытливостью в исследовании окружающего мира. Именно в этом возрасте поисковая и исследовательская деятельность занимает ведущее место и помогает в удовлетворении потребностей детей в познании окружающего мира. Исследовательская деятельность помогает детям расширять свой кругозор, развивать продуктивные формы мышления. В процессе экспериментирования результат уточняется, проясняется и наглядно виден детям. Всякий опыт – это активный процесс, система определённых действий, при помощи которых ребёнок получает ответы на стоящие перед ним вопросы.  </vt:lpstr>
      <vt:lpstr>Цель: Развивать интерес к познавательно- исследовательской деятельности. Задачи: Формировать исследовательские умения сбора информации об объектах неживой природы. Закреплять и систематизировать знание детей о свойствах снега и льда. Развивать умения собирать информацию о неживой природе их сходство и различие. Развивать умение детей рассуждать и анализировать. Активизировать словарь детей: мягкий, твердый, белый, прозрачный, легкий, тяжелый, мокрый, скользкий. Воспитывать у детей любознательность в ходе опытов. </vt:lpstr>
      <vt:lpstr> Опыт № 1.  ИЗ ЧЕГО СОСТОИТ СНЕГ?  Рассматривание снега с помощью лупы.   </vt:lpstr>
      <vt:lpstr>Опыт № 2. Воздействие температуры на снег.</vt:lpstr>
      <vt:lpstr>Опыт № 3. Воздействие температуры на воду.  Вода превращается в лёд.</vt:lpstr>
      <vt:lpstr>Опыт № 4. Разноцветные льдинки.</vt:lpstr>
      <vt:lpstr>Опыт №5 Ледяные фигурки</vt:lpstr>
      <vt:lpstr>Опыт №6 Какой он снег и лёд.</vt:lpstr>
      <vt:lpstr>Опыт №7 Определение прозрачности.</vt:lpstr>
      <vt:lpstr>Опыт №8 Следы на снегу.</vt:lpstr>
      <vt:lpstr>Наш центр экспериментирования</vt:lpstr>
      <vt:lpstr>ЗАКЛЮЧЕНИЕ</vt:lpstr>
      <vt:lpstr>СПАСИБО ЗА ВНИМАНИЕ!!!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Опытно-эксприментальная деятельность во второй младшей группе «Непоседы»  Тема: Зима</dc:title>
  <dc:creator>1</dc:creator>
  <cp:lastModifiedBy>1</cp:lastModifiedBy>
  <cp:revision>81</cp:revision>
  <dcterms:created xsi:type="dcterms:W3CDTF">2019-01-21T10:28:12Z</dcterms:created>
  <dcterms:modified xsi:type="dcterms:W3CDTF">2019-04-29T16:01:42Z</dcterms:modified>
</cp:coreProperties>
</file>