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sldIdLst>
    <p:sldId id="256" r:id="rId3"/>
    <p:sldId id="284" r:id="rId4"/>
    <p:sldId id="273" r:id="rId5"/>
    <p:sldId id="277" r:id="rId6"/>
    <p:sldId id="260" r:id="rId7"/>
    <p:sldId id="274" r:id="rId8"/>
    <p:sldId id="278" r:id="rId9"/>
    <p:sldId id="279" r:id="rId10"/>
    <p:sldId id="261" r:id="rId11"/>
    <p:sldId id="280" r:id="rId12"/>
    <p:sldId id="281" r:id="rId13"/>
    <p:sldId id="262" r:id="rId14"/>
    <p:sldId id="264" r:id="rId15"/>
    <p:sldId id="282" r:id="rId16"/>
    <p:sldId id="283" r:id="rId17"/>
    <p:sldId id="265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4" r:id="rId27"/>
    <p:sldId id="295" r:id="rId28"/>
    <p:sldId id="296" r:id="rId29"/>
    <p:sldId id="293" r:id="rId30"/>
    <p:sldId id="276" r:id="rId31"/>
    <p:sldId id="266" r:id="rId32"/>
    <p:sldId id="267" r:id="rId33"/>
    <p:sldId id="268" r:id="rId34"/>
    <p:sldId id="26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>
      <p:cViewPr varScale="1">
        <p:scale>
          <a:sx n="60" d="100"/>
          <a:sy n="60" d="100"/>
        </p:scale>
        <p:origin x="47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200" y="1295400"/>
            <a:ext cx="4724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886200"/>
            <a:ext cx="4876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08BBE85D-72EC-4D19-B759-5BDEA7FDA902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5B790DE-E4A3-4287-A10E-D5B0AC82B2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BBE85D-72EC-4D19-B759-5BDEA7FDA902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790DE-E4A3-4287-A10E-D5B0AC82B2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619750" y="152400"/>
            <a:ext cx="1771650" cy="5973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5162550" cy="5973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BBE85D-72EC-4D19-B759-5BDEA7FDA902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790DE-E4A3-4287-A10E-D5B0AC82B2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0F115-D81D-404C-8870-36CED65E4FA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A2FA8-7C73-4582-B49F-55983A1539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D8496-31C1-4970-A08F-C9B7158650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3276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33800" y="1600200"/>
            <a:ext cx="3276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0FC1C-4F86-45A8-975A-DC6E470683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94173-9BBA-4724-A9B2-9D91E6893A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560C9-8A2B-4E09-BB9C-9DD28F03C5E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F87D1-342E-4080-8B60-A9DBA89A434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CD312-55E5-4E18-BBB1-C77936DF69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BBE85D-72EC-4D19-B759-5BDEA7FDA902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790DE-E4A3-4287-A10E-D5B0AC82B2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87957-4966-4874-A015-569AD4CF61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03770-C648-4946-BE83-F7252F6989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734050" y="274638"/>
            <a:ext cx="18097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52768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1AC69-B233-4F0A-8A55-6E50F6D44A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BBE85D-72EC-4D19-B759-5BDEA7FDA902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790DE-E4A3-4287-A10E-D5B0AC82B2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3314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71900" y="1600200"/>
            <a:ext cx="3314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BBE85D-72EC-4D19-B759-5BDEA7FDA902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790DE-E4A3-4287-A10E-D5B0AC82B2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BBE85D-72EC-4D19-B759-5BDEA7FDA902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790DE-E4A3-4287-A10E-D5B0AC82B2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BBE85D-72EC-4D19-B759-5BDEA7FDA902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790DE-E4A3-4287-A10E-D5B0AC82B2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BBE85D-72EC-4D19-B759-5BDEA7FDA902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790DE-E4A3-4287-A10E-D5B0AC82B2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BBE85D-72EC-4D19-B759-5BDEA7FDA902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790DE-E4A3-4287-A10E-D5B0AC82B2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BBE85D-72EC-4D19-B759-5BDEA7FDA902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790DE-E4A3-4287-A10E-D5B0AC82B2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52400"/>
            <a:ext cx="601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6781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8BBE85D-72EC-4D19-B759-5BDEA7FDA902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B790DE-E4A3-4287-A10E-D5B0AC82B2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5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74638"/>
            <a:ext cx="60198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6705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A67B132-6273-47F2-A2E7-325CB4547AE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5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400" dirty="0" smtClean="0"/>
              <a:t>Педагогический проект</a:t>
            </a:r>
            <a:br>
              <a:rPr lang="ru-RU" sz="4400" dirty="0" smtClean="0"/>
            </a:br>
            <a:r>
              <a:rPr lang="ru-RU" sz="4400" dirty="0" smtClean="0"/>
              <a:t>«Дикие животные </a:t>
            </a:r>
            <a:r>
              <a:rPr lang="ru-RU" sz="4400" smtClean="0"/>
              <a:t>лесов России»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4797152"/>
            <a:ext cx="4824536" cy="864096"/>
          </a:xfrm>
        </p:spPr>
        <p:txBody>
          <a:bodyPr>
            <a:normAutofit fontScale="92500"/>
          </a:bodyPr>
          <a:lstStyle/>
          <a:p>
            <a:r>
              <a:rPr lang="ru-RU" sz="2400" dirty="0" smtClean="0"/>
              <a:t>Авторы  </a:t>
            </a:r>
            <a:r>
              <a:rPr lang="ru-RU" sz="2400" dirty="0" err="1" smtClean="0"/>
              <a:t>проекта:Крайнюкова</a:t>
            </a:r>
            <a:r>
              <a:rPr lang="ru-RU" sz="2400" dirty="0" smtClean="0"/>
              <a:t> Ю.М.</a:t>
            </a:r>
          </a:p>
          <a:p>
            <a:r>
              <a:rPr lang="ru-RU" sz="2400" dirty="0" err="1" smtClean="0"/>
              <a:t>Боднарь</a:t>
            </a:r>
            <a:r>
              <a:rPr lang="ru-RU" sz="2400" dirty="0" smtClean="0"/>
              <a:t> Л.А.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40857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67818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2. Основной этап</a:t>
            </a:r>
          </a:p>
          <a:p>
            <a:pPr marL="0" indent="0">
              <a:buNone/>
            </a:pPr>
            <a:r>
              <a:rPr lang="ru-RU" sz="2400" dirty="0" smtClean="0"/>
              <a:t> - Двигательная активность(</a:t>
            </a:r>
            <a:r>
              <a:rPr lang="ru-RU" sz="2400" dirty="0" err="1" smtClean="0"/>
              <a:t>физминутки</a:t>
            </a:r>
            <a:r>
              <a:rPr lang="ru-RU" sz="2400" dirty="0" smtClean="0"/>
              <a:t>, утренняя гимнастика, подвижные игры)</a:t>
            </a:r>
          </a:p>
          <a:p>
            <a:pPr>
              <a:buFontTx/>
              <a:buChar char="-"/>
            </a:pPr>
            <a:r>
              <a:rPr lang="ru-RU" sz="2400" dirty="0" smtClean="0"/>
              <a:t>Познавательно- коммуникативная деятельность( наблюдения, НОД по развитию речи, ознакомлению с окружающим миром, стихи, потешки, </a:t>
            </a:r>
            <a:r>
              <a:rPr lang="ru-RU" sz="2400" dirty="0" err="1" smtClean="0"/>
              <a:t>заклички</a:t>
            </a:r>
            <a:r>
              <a:rPr lang="ru-RU" sz="2400" dirty="0" smtClean="0"/>
              <a:t> , дидактические игры)</a:t>
            </a:r>
          </a:p>
          <a:p>
            <a:pPr>
              <a:buFontTx/>
              <a:buChar char="-"/>
            </a:pPr>
            <a:r>
              <a:rPr lang="ru-RU" sz="2400" dirty="0" smtClean="0"/>
              <a:t>Продуктивная деятельность ( лепка, рисование, аппликация)</a:t>
            </a:r>
          </a:p>
          <a:p>
            <a:pPr>
              <a:buFontTx/>
              <a:buChar char="-"/>
            </a:pPr>
            <a:r>
              <a:rPr lang="ru-RU" sz="2400" dirty="0" smtClean="0"/>
              <a:t>Музыкальная деятельность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09027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3. Заключительный этап</a:t>
            </a:r>
          </a:p>
          <a:p>
            <a:pPr marL="0" indent="0">
              <a:buNone/>
            </a:pPr>
            <a:r>
              <a:rPr lang="ru-RU" sz="2800" dirty="0" smtClean="0"/>
              <a:t>Подведение итогов проекта</a:t>
            </a:r>
          </a:p>
          <a:p>
            <a:pPr marL="0" indent="0">
              <a:buNone/>
            </a:pPr>
            <a:r>
              <a:rPr lang="ru-RU" sz="2800" dirty="0" smtClean="0"/>
              <a:t>Подготовка презентации</a:t>
            </a:r>
          </a:p>
          <a:p>
            <a:pPr marL="0" indent="0">
              <a:buNone/>
            </a:pPr>
            <a:r>
              <a:rPr lang="ru-RU" sz="2800" dirty="0" smtClean="0"/>
              <a:t>Создание книжек про животных</a:t>
            </a:r>
          </a:p>
          <a:p>
            <a:pPr marL="0" indent="0">
              <a:buNone/>
            </a:pPr>
            <a:r>
              <a:rPr lang="ru-RU" sz="2800" dirty="0" smtClean="0"/>
              <a:t>Выставка семейных поделок</a:t>
            </a:r>
          </a:p>
          <a:p>
            <a:pPr marL="0" indent="0">
              <a:buNone/>
            </a:pPr>
            <a:r>
              <a:rPr lang="ru-RU" sz="2800" dirty="0" smtClean="0"/>
              <a:t>Оформление стенгазеты для родителей</a:t>
            </a:r>
          </a:p>
          <a:p>
            <a:pPr marL="0" indent="0">
              <a:buNone/>
            </a:pPr>
            <a:r>
              <a:rPr lang="ru-RU" sz="2800" dirty="0" smtClean="0"/>
              <a:t>Просмотр открытого занятия.</a:t>
            </a:r>
          </a:p>
        </p:txBody>
      </p:sp>
    </p:spTree>
    <p:extLst>
      <p:ext uri="{BB962C8B-B14F-4D97-AF65-F5344CB8AC3E}">
        <p14:creationId xmlns:p14="http://schemas.microsoft.com/office/powerpoint/2010/main" val="1527450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019800" cy="900336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Ожидаемые результаты: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знают обобщённое понятие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«    «Дикие животные»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-называют место обитания,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питания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диких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животных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-запомнили название детёнышей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нескольких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животных.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-знают элементарные правила поведения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с животными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sz="2800" b="1" dirty="0">
              <a:solidFill>
                <a:srgbClr val="00B050"/>
              </a:solidFill>
            </a:endParaRPr>
          </a:p>
          <a:p>
            <a:endParaRPr lang="ru-RU" sz="2800" b="1" dirty="0" smtClean="0">
              <a:solidFill>
                <a:srgbClr val="00B050"/>
              </a:solidFill>
            </a:endParaRPr>
          </a:p>
          <a:p>
            <a:endParaRPr lang="ru-RU" sz="2800" b="1" dirty="0">
              <a:solidFill>
                <a:srgbClr val="00B050"/>
              </a:solidFill>
            </a:endParaRPr>
          </a:p>
          <a:p>
            <a:endParaRPr lang="ru-RU" sz="2800" b="1" dirty="0" smtClean="0">
              <a:solidFill>
                <a:srgbClr val="00B050"/>
              </a:solidFill>
            </a:endParaRPr>
          </a:p>
          <a:p>
            <a:endParaRPr lang="ru-RU" sz="2800" b="1" dirty="0">
              <a:solidFill>
                <a:srgbClr val="00B05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484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          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sz="2400" dirty="0" smtClean="0">
                <a:solidFill>
                  <a:srgbClr val="FF0000"/>
                </a:solidFill>
              </a:rPr>
              <a:t>Сентябрь </a:t>
            </a:r>
          </a:p>
          <a:p>
            <a:pPr marL="0" indent="0">
              <a:buNone/>
            </a:pPr>
            <a:r>
              <a:rPr lang="ru-RU" sz="2400" dirty="0" smtClean="0"/>
              <a:t>Оформление альбомов «Дикие животные лесов России»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  Октябрь</a:t>
            </a:r>
          </a:p>
          <a:p>
            <a:pPr marL="0" indent="0">
              <a:buNone/>
            </a:pPr>
            <a:r>
              <a:rPr lang="ru-RU" sz="2400" dirty="0" smtClean="0"/>
              <a:t>Поделка дикого животного из пластилина и бросового материала.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  Ноябрь</a:t>
            </a:r>
          </a:p>
          <a:p>
            <a:pPr marL="0" indent="0">
              <a:buNone/>
            </a:pPr>
            <a:r>
              <a:rPr lang="ru-RU" sz="2400" dirty="0" smtClean="0"/>
              <a:t>Разукрашивание дикого животного в нетрадиционной форме.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87401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/>
              <a:t>                                   </a:t>
            </a:r>
            <a:r>
              <a:rPr lang="ru-RU" sz="2400" dirty="0" smtClean="0">
                <a:solidFill>
                  <a:srgbClr val="FF0000"/>
                </a:solidFill>
              </a:rPr>
              <a:t>Декабрь</a:t>
            </a:r>
          </a:p>
          <a:p>
            <a:pPr marL="0" indent="0">
              <a:buNone/>
            </a:pPr>
            <a:r>
              <a:rPr lang="ru-RU" sz="2400" dirty="0" smtClean="0"/>
              <a:t>Конкурс «Книжка- малышка про диких животных»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      Январь</a:t>
            </a:r>
          </a:p>
          <a:p>
            <a:pPr marL="0" indent="0">
              <a:buNone/>
            </a:pPr>
            <a:r>
              <a:rPr lang="ru-RU" sz="2400" dirty="0" smtClean="0"/>
              <a:t>Изготовление животных из бумаги (оригами)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        Февраль</a:t>
            </a:r>
          </a:p>
          <a:p>
            <a:pPr marL="0" indent="0">
              <a:buNone/>
            </a:pPr>
            <a:r>
              <a:rPr lang="ru-RU" sz="2400" dirty="0" smtClean="0"/>
              <a:t>Изготовление масок диких животных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         Март </a:t>
            </a:r>
          </a:p>
          <a:p>
            <a:pPr marL="0" indent="0">
              <a:buNone/>
            </a:pPr>
            <a:r>
              <a:rPr lang="ru-RU" sz="2400" dirty="0" smtClean="0"/>
              <a:t>Аппликация из круп, ниток, ткани дикого животного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24860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67818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        Апрель</a:t>
            </a:r>
          </a:p>
          <a:p>
            <a:pPr marL="0" indent="0">
              <a:buNone/>
            </a:pPr>
            <a:r>
              <a:rPr lang="ru-RU" sz="2400" dirty="0" smtClean="0"/>
              <a:t>Картотека пальчиковых игр</a:t>
            </a:r>
          </a:p>
          <a:p>
            <a:pPr marL="0" indent="0">
              <a:buNone/>
            </a:pPr>
            <a:r>
              <a:rPr lang="ru-RU" sz="2400" dirty="0" smtClean="0"/>
              <a:t>                                     </a:t>
            </a:r>
            <a:r>
              <a:rPr lang="ru-RU" sz="2400" dirty="0" smtClean="0">
                <a:solidFill>
                  <a:srgbClr val="FF0000"/>
                </a:solidFill>
              </a:rPr>
              <a:t>Май</a:t>
            </a:r>
          </a:p>
          <a:p>
            <a:pPr marL="0" indent="0">
              <a:buNone/>
            </a:pPr>
            <a:r>
              <a:rPr lang="ru-RU" sz="2400" dirty="0" smtClean="0"/>
              <a:t>Просмотр открытого занятия «Дикие животные»  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78017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3608" y="36"/>
            <a:ext cx="4464496" cy="47663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«Дикие животные»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656" y="2205038"/>
            <a:ext cx="4419600" cy="331470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250" y="2205831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2281670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856" y="2205038"/>
            <a:ext cx="4419600" cy="33147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656" y="2205038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2365533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856" y="2205038"/>
            <a:ext cx="4419600" cy="33147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656" y="2205038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883521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856" y="2205038"/>
            <a:ext cx="4419600" cy="33147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656" y="2205038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930861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Участники:</a:t>
            </a:r>
          </a:p>
          <a:p>
            <a:pPr marL="0" indent="0">
              <a:buNone/>
            </a:pPr>
            <a:r>
              <a:rPr lang="ru-RU" dirty="0" smtClean="0"/>
              <a:t>    Дети, воспитатели, родители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Длительность проекта:</a:t>
            </a:r>
          </a:p>
          <a:p>
            <a:pPr marL="0" indent="0">
              <a:buNone/>
            </a:pPr>
            <a:r>
              <a:rPr lang="ru-RU" dirty="0" smtClean="0"/>
              <a:t>          2017-2018 учебный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780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856" y="2205038"/>
            <a:ext cx="4419600" cy="33147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656" y="2205038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688692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856" y="2205038"/>
            <a:ext cx="4419600" cy="33147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656" y="2205038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72043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6019800" cy="1295400"/>
          </a:xfrm>
        </p:spPr>
        <p:txBody>
          <a:bodyPr/>
          <a:lstStyle/>
          <a:p>
            <a:r>
              <a:rPr lang="ru-RU" dirty="0" smtClean="0"/>
              <a:t>Мастерская </a:t>
            </a:r>
            <a:br>
              <a:rPr lang="ru-RU" dirty="0" smtClean="0"/>
            </a:br>
            <a:r>
              <a:rPr lang="ru-RU" dirty="0" smtClean="0"/>
              <a:t>«Дикие животные»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856" y="2205038"/>
            <a:ext cx="4419600" cy="33147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656" y="2205038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1739049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856" y="2205038"/>
            <a:ext cx="4419600" cy="33147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656" y="2205038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2593420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856" y="2205038"/>
            <a:ext cx="4419600" cy="33147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656" y="2205038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2188911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52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197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261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856" y="2205038"/>
            <a:ext cx="4419600" cy="33147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656" y="2205038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4286865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019800" cy="468288"/>
          </a:xfrm>
        </p:spPr>
        <p:txBody>
          <a:bodyPr/>
          <a:lstStyle/>
          <a:p>
            <a:r>
              <a:rPr lang="ru-RU" sz="2800" dirty="0" smtClean="0"/>
              <a:t>Лепка «Сказка»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24744"/>
            <a:ext cx="3336371" cy="34563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30050" r="7475"/>
          <a:stretch/>
        </p:blipFill>
        <p:spPr>
          <a:xfrm>
            <a:off x="192874" y="1124744"/>
            <a:ext cx="4205064" cy="3672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" y="4009816"/>
            <a:ext cx="6526932" cy="284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1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Дети в недостаточной степени имеют представления об образе жизни, повадках, питании и жилищах диких животных; о том, как они готовятся к зиме. Дети не владеют обобщающим </a:t>
            </a:r>
            <a:r>
              <a:rPr lang="ru-RU" dirty="0" smtClean="0"/>
              <a:t>понятием</a:t>
            </a:r>
            <a:r>
              <a:rPr lang="ru-RU" b="1" dirty="0" smtClean="0"/>
              <a:t>, </a:t>
            </a:r>
            <a:r>
              <a:rPr lang="ru-RU" dirty="0" smtClean="0"/>
              <a:t>не умеют описывать предметы. Считаем , что благодаря разработке и </a:t>
            </a:r>
            <a:r>
              <a:rPr lang="ru-RU" dirty="0" err="1" smtClean="0"/>
              <a:t>внедре</a:t>
            </a:r>
            <a:r>
              <a:rPr lang="ru-RU" dirty="0" smtClean="0"/>
              <a:t>-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202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9592" y="0"/>
            <a:ext cx="4320480" cy="40466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НОД «Путешествие Колобка»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" y="377048"/>
            <a:ext cx="4663150" cy="3089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0" y="3288520"/>
            <a:ext cx="4515248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779" y="39059"/>
            <a:ext cx="4429760" cy="3397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018" y="3428664"/>
            <a:ext cx="4410240" cy="3206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146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r="18418"/>
          <a:stretch/>
        </p:blipFill>
        <p:spPr>
          <a:xfrm>
            <a:off x="3387377" y="0"/>
            <a:ext cx="2536411" cy="3259481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88" y="67560"/>
            <a:ext cx="3193558" cy="3191921"/>
          </a:xfrm>
        </p:spPr>
      </p:pic>
      <p:pic>
        <p:nvPicPr>
          <p:cNvPr id="15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2457450" cy="2865438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7882" t="25279" r="18869" b="8797"/>
          <a:stretch/>
        </p:blipFill>
        <p:spPr>
          <a:xfrm>
            <a:off x="10914" y="0"/>
            <a:ext cx="3638211" cy="32615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" y="3259481"/>
            <a:ext cx="4273054" cy="35794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59481"/>
            <a:ext cx="4860032" cy="35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" y="60856"/>
            <a:ext cx="2963487" cy="35564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07402" y="0"/>
            <a:ext cx="3248191" cy="35564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402" y="3577356"/>
            <a:ext cx="6156604" cy="3340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592" y="0"/>
            <a:ext cx="2908413" cy="36125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1" y="3577356"/>
            <a:ext cx="3111635" cy="31881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620" y="4627"/>
            <a:ext cx="5727671" cy="36364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Развивающая среда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9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Список литературы: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 </a:t>
            </a:r>
            <a:r>
              <a:rPr lang="ru-RU" b="1" dirty="0" smtClean="0"/>
              <a:t>Список литературы:</a:t>
            </a:r>
            <a:endParaRPr lang="ru-RU" dirty="0" smtClean="0"/>
          </a:p>
          <a:p>
            <a:r>
              <a:rPr lang="ru-RU" dirty="0" smtClean="0"/>
              <a:t>1</a:t>
            </a:r>
            <a:r>
              <a:rPr lang="ru-RU" dirty="0"/>
              <a:t>. Артемьева </a:t>
            </a:r>
            <a:r>
              <a:rPr lang="ru-RU" dirty="0" err="1"/>
              <a:t>Л.В.Окружающий</a:t>
            </a:r>
            <a:r>
              <a:rPr lang="ru-RU" dirty="0"/>
              <a:t> мир в дидактических играх,1992г.</a:t>
            </a:r>
          </a:p>
          <a:p>
            <a:r>
              <a:rPr lang="ru-RU" dirty="0"/>
              <a:t>2 .</a:t>
            </a:r>
            <a:r>
              <a:rPr lang="ru-RU" dirty="0" err="1"/>
              <a:t>Теплюк</a:t>
            </a:r>
            <a:r>
              <a:rPr lang="ru-RU" dirty="0"/>
              <a:t> С.Н, Занятия на прогулках с детьми младшего дошкольного возраста</a:t>
            </a:r>
          </a:p>
          <a:p>
            <a:r>
              <a:rPr lang="ru-RU" dirty="0"/>
              <a:t>3. </a:t>
            </a:r>
            <a:r>
              <a:rPr lang="ru-RU" dirty="0" err="1"/>
              <a:t>БондаренкоТ.М</a:t>
            </a:r>
            <a:r>
              <a:rPr lang="ru-RU" dirty="0"/>
              <a:t>., Комплексные занятия во второй младшей группе детского сада</a:t>
            </a:r>
          </a:p>
          <a:p>
            <a:r>
              <a:rPr lang="ru-RU" dirty="0"/>
              <a:t>4. С.Н. Николаева. Экологическое воспитание младших дошкольников. – М.: Мозаика-Синтез, 2004. – 96 с.</a:t>
            </a:r>
          </a:p>
          <a:p>
            <a:r>
              <a:rPr lang="ru-RU" dirty="0"/>
              <a:t>5. . Ушакова О.С., Струнина Е.М. Развитие речи детей: Программа. Методические рекомендации. Конспекты занятий. Игры и упражнения. М.: </a:t>
            </a:r>
            <a:r>
              <a:rPr lang="ru-RU" dirty="0" err="1"/>
              <a:t>Вентана</a:t>
            </a:r>
            <a:r>
              <a:rPr lang="ru-RU" dirty="0"/>
              <a:t>-Граф, 2008. С. 224.</a:t>
            </a:r>
          </a:p>
          <a:p>
            <a:r>
              <a:rPr lang="ru-RU" dirty="0"/>
              <a:t>6. Ушакова О.С. Программа развития речи дошкольников. Теоретические основы. Основные задачи. Развитие речи в возрастных группах. 2-е изд. М.: ТЦ «Сфера», 2008. С. 56.</a:t>
            </a:r>
          </a:p>
          <a:p>
            <a:r>
              <a:rPr lang="ru-RU" dirty="0"/>
              <a:t>7. Ушакова О.С. Теория и практика развития речи дошкольника. М.: ТЦ «Сфера», 2008. С. 240.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1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Считаем , что благодаря разработке и </a:t>
            </a:r>
            <a:r>
              <a:rPr lang="ru-RU" dirty="0" smtClean="0"/>
              <a:t>внедрению этого проекта дети познакомятся с описанием жизни, повадок животных в природе; получат научно-достоверные знания о животном мире; обогатится их речь, пополнится словарный запас.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43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2339752" y="650875"/>
            <a:ext cx="4896544" cy="63976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Цель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876800"/>
          </a:xfrm>
        </p:spPr>
        <p:txBody>
          <a:bodyPr/>
          <a:lstStyle/>
          <a:p>
            <a:r>
              <a:rPr lang="ru-RU" dirty="0" smtClean="0"/>
              <a:t>Обогащать представления детей о диких животных. Учить выделять характерные признаки представлений диких животных. Формировать интерес к живой природе, эмоциональную отзывчивость. Создавать в группе условия для расширения представления о </a:t>
            </a:r>
            <a:r>
              <a:rPr lang="ru-RU" dirty="0" err="1" smtClean="0"/>
              <a:t>животных.Привлечь</a:t>
            </a:r>
            <a:r>
              <a:rPr lang="ru-RU" dirty="0" smtClean="0"/>
              <a:t> родителей к сотрудничеству.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9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600201"/>
            <a:ext cx="7219528" cy="4421088"/>
          </a:xfrm>
        </p:spPr>
        <p:txBody>
          <a:bodyPr/>
          <a:lstStyle/>
          <a:p>
            <a:r>
              <a:rPr lang="ru-RU" sz="2400" dirty="0"/>
              <a:t>О</a:t>
            </a:r>
            <a:r>
              <a:rPr lang="ru-RU" sz="2400" dirty="0" smtClean="0"/>
              <a:t>богащать </a:t>
            </a:r>
            <a:r>
              <a:rPr lang="ru-RU" sz="2400" dirty="0"/>
              <a:t>представления детей о </a:t>
            </a:r>
            <a:r>
              <a:rPr lang="ru-RU" sz="2400" dirty="0" smtClean="0"/>
              <a:t>животных лесов России, их образе жизни, питании, жилищах, о том, как готовятся к зиме животные в лесу. </a:t>
            </a:r>
          </a:p>
          <a:p>
            <a:r>
              <a:rPr lang="ru-RU" sz="2400" dirty="0"/>
              <a:t>З</a:t>
            </a:r>
            <a:r>
              <a:rPr lang="ru-RU" sz="2400" dirty="0" smtClean="0"/>
              <a:t>акрепить </a:t>
            </a:r>
            <a:r>
              <a:rPr lang="ru-RU" sz="2400" dirty="0"/>
              <a:t>умение детей сравнивать, находить сходство и различие диких животных;</a:t>
            </a:r>
          </a:p>
          <a:p>
            <a:r>
              <a:rPr lang="ru-RU" sz="2400" dirty="0"/>
              <a:t>У</a:t>
            </a:r>
            <a:r>
              <a:rPr lang="ru-RU" sz="2400" dirty="0" smtClean="0"/>
              <a:t>чить </a:t>
            </a:r>
            <a:r>
              <a:rPr lang="ru-RU" sz="2400" dirty="0"/>
              <a:t>называть детёнышей животных, замечать отличительные особенности </a:t>
            </a:r>
            <a:r>
              <a:rPr lang="ru-RU" sz="2400" dirty="0" smtClean="0"/>
              <a:t>взрослого животного от детеныша;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05471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600200"/>
            <a:ext cx="6931496" cy="4781128"/>
          </a:xfrm>
        </p:spPr>
        <p:txBody>
          <a:bodyPr/>
          <a:lstStyle/>
          <a:p>
            <a:r>
              <a:rPr lang="ru-RU" dirty="0" smtClean="0"/>
              <a:t>Обогатить словарь за счет имен существительных, имен прилагательных, глаголов.</a:t>
            </a:r>
          </a:p>
          <a:p>
            <a:r>
              <a:rPr lang="ru-RU" dirty="0" smtClean="0"/>
              <a:t>Развивать связную речь через составление описательного рассказа о животных .</a:t>
            </a:r>
          </a:p>
          <a:p>
            <a:r>
              <a:rPr lang="ru-RU" dirty="0" smtClean="0"/>
              <a:t>Углублять знания детей о животном мире через чтение художественной литературы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2248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412776"/>
            <a:ext cx="6931496" cy="5112568"/>
          </a:xfrm>
        </p:spPr>
        <p:txBody>
          <a:bodyPr/>
          <a:lstStyle/>
          <a:p>
            <a:r>
              <a:rPr lang="ru-RU" dirty="0" smtClean="0"/>
              <a:t>Развитие эстетического восприятия образа животных и умение передавать увиденное в поделках и рисунках.</a:t>
            </a:r>
          </a:p>
          <a:p>
            <a:r>
              <a:rPr lang="ru-RU" dirty="0" smtClean="0"/>
              <a:t>Знакомство с элементарными правилами поведения в лесу и с животными.</a:t>
            </a:r>
          </a:p>
          <a:p>
            <a:r>
              <a:rPr lang="ru-RU" dirty="0" smtClean="0"/>
              <a:t>Воспитывать у детей желание бережного отношения к диким животным.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978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Этапы реализации проекта.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23256"/>
            <a:ext cx="8229600" cy="51537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/>
              <a:t>1.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Подготовительный:</a:t>
            </a:r>
          </a:p>
          <a:p>
            <a:r>
              <a:rPr lang="ru-RU" dirty="0"/>
              <a:t>- изучение методической литературы;</a:t>
            </a:r>
          </a:p>
          <a:p>
            <a:r>
              <a:rPr lang="ru-RU" dirty="0"/>
              <a:t>- </a:t>
            </a:r>
            <a:r>
              <a:rPr lang="ru-RU" dirty="0" smtClean="0"/>
              <a:t>подбор иллюстрационного материала;</a:t>
            </a:r>
          </a:p>
          <a:p>
            <a:r>
              <a:rPr lang="ru-RU" dirty="0" smtClean="0"/>
              <a:t>-составление </a:t>
            </a:r>
            <a:r>
              <a:rPr lang="ru-RU" dirty="0"/>
              <a:t>перспективного плана;</a:t>
            </a:r>
          </a:p>
          <a:p>
            <a:r>
              <a:rPr lang="ru-RU" dirty="0"/>
              <a:t>- создание развивающей среды;</a:t>
            </a:r>
          </a:p>
          <a:p>
            <a:r>
              <a:rPr lang="ru-RU" dirty="0"/>
              <a:t>- </a:t>
            </a:r>
            <a:r>
              <a:rPr lang="ru-RU" dirty="0" smtClean="0"/>
              <a:t>подбор дидактических игр, игрушек диких животных;</a:t>
            </a:r>
          </a:p>
          <a:p>
            <a:r>
              <a:rPr lang="ru-RU" dirty="0" smtClean="0"/>
              <a:t>Подбор художественной литературы для чтения, загадок, пальчиковых игр.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0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356</TotalTime>
  <Words>507</Words>
  <Application>Microsoft Office PowerPoint</Application>
  <PresentationFormat>Экран (4:3)</PresentationFormat>
  <Paragraphs>99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Тема3</vt:lpstr>
      <vt:lpstr>Специальное оформление</vt:lpstr>
      <vt:lpstr>Педагогический проект «Дикие животные лесов России»</vt:lpstr>
      <vt:lpstr>Презентация PowerPoint</vt:lpstr>
      <vt:lpstr>Актуальность</vt:lpstr>
      <vt:lpstr>Презентация PowerPoint</vt:lpstr>
      <vt:lpstr>Презентация PowerPoint</vt:lpstr>
      <vt:lpstr>Задачи</vt:lpstr>
      <vt:lpstr>Задачи</vt:lpstr>
      <vt:lpstr>Задачи</vt:lpstr>
      <vt:lpstr>Этапы реализации проекта. </vt:lpstr>
      <vt:lpstr>Презентация PowerPoint</vt:lpstr>
      <vt:lpstr>Презентация PowerPoint</vt:lpstr>
      <vt:lpstr>Ожидаемые результаты: </vt:lpstr>
      <vt:lpstr>Работа с родителями</vt:lpstr>
      <vt:lpstr>Работа с родителями</vt:lpstr>
      <vt:lpstr>Работа с родителями</vt:lpstr>
      <vt:lpstr>НОД «Дикие животные»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Мастерская  «Дикие животные»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Лепка «Сказка»</vt:lpstr>
      <vt:lpstr>НОД «Путешествие Колобка»</vt:lpstr>
      <vt:lpstr>Презентация PowerPoint</vt:lpstr>
      <vt:lpstr>Развивающая среда</vt:lpstr>
      <vt:lpstr>Список литературы: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 проект «Ёлочка- красавица»</dc:title>
  <dc:creator>пк</dc:creator>
  <cp:lastModifiedBy>Yulya</cp:lastModifiedBy>
  <cp:revision>23</cp:revision>
  <dcterms:created xsi:type="dcterms:W3CDTF">2014-12-15T08:16:36Z</dcterms:created>
  <dcterms:modified xsi:type="dcterms:W3CDTF">2018-05-31T17:52:34Z</dcterms:modified>
</cp:coreProperties>
</file>