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5" r:id="rId3"/>
    <p:sldId id="278" r:id="rId4"/>
    <p:sldId id="277" r:id="rId5"/>
    <p:sldId id="276" r:id="rId6"/>
    <p:sldId id="274" r:id="rId7"/>
    <p:sldId id="273" r:id="rId8"/>
    <p:sldId id="289" r:id="rId9"/>
    <p:sldId id="271" r:id="rId10"/>
    <p:sldId id="272" r:id="rId11"/>
    <p:sldId id="284" r:id="rId12"/>
    <p:sldId id="283" r:id="rId13"/>
    <p:sldId id="281" r:id="rId14"/>
    <p:sldId id="285" r:id="rId15"/>
    <p:sldId id="286" r:id="rId16"/>
    <p:sldId id="282" r:id="rId17"/>
    <p:sldId id="28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4" autoAdjust="0"/>
    <p:restoredTop sz="94660"/>
  </p:normalViewPr>
  <p:slideViewPr>
    <p:cSldViewPr>
      <p:cViewPr varScale="1">
        <p:scale>
          <a:sx n="99" d="100"/>
          <a:sy n="99" d="100"/>
        </p:scale>
        <p:origin x="-2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ds02.infourok.ru/uploads/ex/00b1/0003f850-5afbc31a/640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7" y="0"/>
            <a:ext cx="9157719" cy="6868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683569" y="692696"/>
            <a:ext cx="7848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         Групповой познавательный проект 2 «а» класса</a:t>
            </a:r>
          </a:p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       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МБОУ СОШ №1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 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2018-2019 учебный год</a:t>
            </a:r>
          </a:p>
          <a:p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                 </a:t>
            </a:r>
          </a:p>
          <a:p>
            <a:r>
              <a:rPr lang="ru-RU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«Жилища разных народов мира»</a:t>
            </a:r>
            <a:endParaRPr lang="ru-RU" sz="4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2" descr="https://ds04.infourok.ru/uploads/ex/1332/00020f01-4e424a74/hello_html_879021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4" r="8489"/>
          <a:stretch/>
        </p:blipFill>
        <p:spPr bwMode="auto">
          <a:xfrm>
            <a:off x="4186989" y="3068960"/>
            <a:ext cx="3975234" cy="2982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3015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ds02.infourok.ru/uploads/ex/00b1/0003f850-5afbc31a/640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" y="8931"/>
            <a:ext cx="9157719" cy="686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3" y="332656"/>
            <a:ext cx="4759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Оформление плаката</a:t>
            </a:r>
            <a:endParaRPr lang="ru-RU" sz="2400" dirty="0"/>
          </a:p>
        </p:txBody>
      </p:sp>
      <p:pic>
        <p:nvPicPr>
          <p:cNvPr id="4098" name="Picture 2" descr="C:\Users\Иван\Desktop\проект жилища\Новая папка\20181124_0850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/>
          <a:stretch/>
        </p:blipFill>
        <p:spPr bwMode="auto">
          <a:xfrm rot="5400000">
            <a:off x="5225192" y="1661487"/>
            <a:ext cx="4357136" cy="2693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Иван\Desktop\проект жилища\Новая папка\20181124_0903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53561" y="2226047"/>
            <a:ext cx="4411982" cy="2481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Иван\Desktop\проект жилища\Новая папка\20181124_09044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37"/>
          <a:stretch/>
        </p:blipFill>
        <p:spPr bwMode="auto">
          <a:xfrm rot="5400000">
            <a:off x="3027851" y="1114334"/>
            <a:ext cx="3137819" cy="2497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Иван\Desktop\проект жилища\Новая папка\20181124_09272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77" t="-19404" r="21653" b="19404"/>
          <a:stretch/>
        </p:blipFill>
        <p:spPr bwMode="auto">
          <a:xfrm rot="5400000">
            <a:off x="3280501" y="3985797"/>
            <a:ext cx="2728533" cy="2401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90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ППодготовка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ds02.infourok.ru/uploads/ex/00b1/0003f850-5afbc31a/640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31" y="19203"/>
            <a:ext cx="9157719" cy="686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Иван\Desktop\проект жилища\Новая папка\20181124_0931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23"/>
          <a:stretch/>
        </p:blipFill>
        <p:spPr bwMode="auto">
          <a:xfrm rot="5400000">
            <a:off x="3574507" y="1641963"/>
            <a:ext cx="4427220" cy="3584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620688"/>
            <a:ext cx="4099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Подготовка к защите проекта</a:t>
            </a:r>
            <a:endParaRPr lang="ru-RU" sz="2400" dirty="0"/>
          </a:p>
        </p:txBody>
      </p:sp>
      <p:pic>
        <p:nvPicPr>
          <p:cNvPr id="5123" name="Picture 3" descr="C:\Users\Иван\Desktop\проект жилища\Новая папка\20181124_09332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83" t="-11255" r="56361" b="11255"/>
          <a:stretch/>
        </p:blipFill>
        <p:spPr bwMode="auto">
          <a:xfrm rot="5400000">
            <a:off x="1025417" y="1521173"/>
            <a:ext cx="2946063" cy="3017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61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Защита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ds02.infourok.ru/uploads/ex/00b1/0003f850-5afbc31a/640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81" y="0"/>
            <a:ext cx="9157719" cy="686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520906"/>
            <a:ext cx="2703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Защита</a:t>
            </a:r>
            <a:endParaRPr lang="ru-RU" sz="2400" dirty="0"/>
          </a:p>
        </p:txBody>
      </p:sp>
      <p:pic>
        <p:nvPicPr>
          <p:cNvPr id="7170" name="Picture 2" descr="C:\Users\Иван\Desktop\проект жилища\Новая папка\20181124_09394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8"/>
          <a:stretch/>
        </p:blipFill>
        <p:spPr bwMode="auto">
          <a:xfrm rot="5400000">
            <a:off x="5549117" y="1776348"/>
            <a:ext cx="3848873" cy="24907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Иван\Desktop\проект жилища\Новая папка\20181124_09402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2" r="20656"/>
          <a:stretch/>
        </p:blipFill>
        <p:spPr bwMode="auto">
          <a:xfrm rot="5400000">
            <a:off x="2924033" y="739464"/>
            <a:ext cx="3582297" cy="2912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Иван\Desktop\проект жилища\Новая папка\20181124_09421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87"/>
          <a:stretch/>
        </p:blipFill>
        <p:spPr bwMode="auto">
          <a:xfrm rot="5400000">
            <a:off x="118221" y="1259871"/>
            <a:ext cx="3422234" cy="2643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Иван\Desktop\проект жилища\Новая папка\20181124_09533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3" r="23827"/>
          <a:stretch/>
        </p:blipFill>
        <p:spPr bwMode="auto">
          <a:xfrm rot="5400000">
            <a:off x="3900283" y="4041974"/>
            <a:ext cx="2020354" cy="2522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61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ds02.infourok.ru/uploads/ex/00b1/0003f850-5afbc31a/640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99" y="-20237"/>
            <a:ext cx="9157719" cy="686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Иван\Desktop\проект жилища\Новая папка\20181124_0937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86" t="-4269" r="34822" b="4269"/>
          <a:stretch/>
        </p:blipFill>
        <p:spPr bwMode="auto">
          <a:xfrm rot="5400000">
            <a:off x="1384273" y="1936207"/>
            <a:ext cx="4428702" cy="3381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Иван\Desktop\проект жилища\20190105_11081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06"/>
          <a:stretch/>
        </p:blipFill>
        <p:spPr bwMode="auto">
          <a:xfrm>
            <a:off x="6228184" y="476672"/>
            <a:ext cx="2216844" cy="2691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Иван\Desktop\проект жилища\20190105_11080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" b="32319"/>
          <a:stretch/>
        </p:blipFill>
        <p:spPr bwMode="auto">
          <a:xfrm>
            <a:off x="5436096" y="3423854"/>
            <a:ext cx="2448272" cy="2940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692696"/>
            <a:ext cx="1796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Самооценка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5661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ds02.infourok.ru/uploads/ex/00b1/0003f850-5afbc31a/640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20" y="-10289"/>
            <a:ext cx="9157719" cy="686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Иван\Desktop\проект жилища\Новая папка\20181124_0955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3"/>
          <a:stretch/>
        </p:blipFill>
        <p:spPr bwMode="auto">
          <a:xfrm rot="5400000">
            <a:off x="5312071" y="1320778"/>
            <a:ext cx="3782907" cy="2814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Иван\Desktop\проект жилища\Новая папка\20181124_0956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3568" y="2057852"/>
            <a:ext cx="4554252" cy="2561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404665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Голосование </a:t>
            </a:r>
          </a:p>
          <a:p>
            <a:r>
              <a:rPr lang="ru-RU" sz="2000" dirty="0" smtClean="0"/>
              <a:t>Наш проект набрал больше всех голосов!</a:t>
            </a:r>
            <a:endParaRPr lang="ru-RU" sz="2000" dirty="0"/>
          </a:p>
        </p:txBody>
      </p:sp>
      <p:pic>
        <p:nvPicPr>
          <p:cNvPr id="8196" name="Picture 4" descr="C:\Users\Иван\Desktop\проект жилища\Новая папка\20181124_0957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283968" y="4797152"/>
            <a:ext cx="2502024" cy="1407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95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ds02.infourok.ru/uploads/ex/00b1/0003f850-5afbc31a/640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20" y="-10289"/>
            <a:ext cx="9157719" cy="686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Иван\Desktop\проект жилища\Новая папка\20181124_1001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03648" y="1432619"/>
            <a:ext cx="6732240" cy="3786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476672"/>
            <a:ext cx="5579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Выставка работ в коридоре школы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5495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ds02.infourok.ru/uploads/ex/00b1/0003f850-5afbc31a/640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20" y="-10289"/>
            <a:ext cx="9157719" cy="686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present5.com/presentforday2/20170117/1_-_pervobytnaya_arhitektura_images/1_-_pervobytnaya_arhitektura_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21088"/>
            <a:ext cx="1154460" cy="1045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683568" y="548680"/>
            <a:ext cx="684076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800" b="1" dirty="0"/>
              <a:t>Сделали вывод.</a:t>
            </a:r>
          </a:p>
          <a:p>
            <a:r>
              <a:rPr lang="ru-RU" sz="2400" dirty="0" smtClean="0"/>
              <a:t>Разные </a:t>
            </a:r>
            <a:r>
              <a:rPr lang="ru-RU" sz="2400" dirty="0"/>
              <a:t>народы  строят жилища своими руками из того, что их окружает в природе. </a:t>
            </a:r>
          </a:p>
          <a:p>
            <a:r>
              <a:rPr lang="ru-RU" sz="2400" dirty="0"/>
              <a:t>	</a:t>
            </a:r>
          </a:p>
          <a:p>
            <a:endParaRPr lang="ru-RU" dirty="0"/>
          </a:p>
        </p:txBody>
      </p:sp>
      <p:pic>
        <p:nvPicPr>
          <p:cNvPr id="8" name="Рисунок 7" descr="ÐÐ½Ð´ÐµÐ¹ÑÐºÐ¸Ð¹ ÐÐ¸Ð³Ð²Ð°Ð¼ Ð¥Ð°Ñ â ÑÑÐ¾ÐºÐ¾Ð²Ð¾Ðµ ÑÐ¾ÑÐ¾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2856"/>
            <a:ext cx="5472608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661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ds02.infourok.ru/uploads/ex/00b1/0003f850-5afbc31a/640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20" y="-10290"/>
            <a:ext cx="9157719" cy="686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692696"/>
            <a:ext cx="63367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 как в сказке:</a:t>
            </a:r>
          </a:p>
          <a:p>
            <a:r>
              <a:rPr lang="ru-RU" sz="3200" dirty="0" smtClean="0"/>
              <a:t> «Вот так и стали люди в жилищах жить-поживать и добра наживать».</a:t>
            </a:r>
          </a:p>
          <a:p>
            <a:r>
              <a:rPr lang="ru-RU" sz="3200" dirty="0" smtClean="0"/>
              <a:t>Удачи Вам!!!</a:t>
            </a:r>
            <a:endParaRPr lang="ru-RU" sz="3200" dirty="0"/>
          </a:p>
        </p:txBody>
      </p:sp>
      <p:pic>
        <p:nvPicPr>
          <p:cNvPr id="8" name="Picture 2" descr="https://sunveter.ru/uploads/posts/2016-12/1483085534_pit1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79" y="2770736"/>
            <a:ext cx="360045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95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ds02.infourok.ru/uploads/ex/00b1/0003f850-5afbc31a/640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89"/>
            <a:ext cx="9157719" cy="686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332656"/>
            <a:ext cx="6284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Актуальность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855876"/>
            <a:ext cx="7313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>Наша планета богата и разнообразна. В разных её уголках живут совершенно не похожие друг на друга люди. У всех у них разные условия жизни, привычки, желания , но всем им нужен дом. </a:t>
            </a:r>
            <a:endParaRPr lang="ru-RU" sz="2000" i="1" dirty="0">
              <a:solidFill>
                <a:srgbClr val="002060"/>
              </a:solidFill>
            </a:endParaRPr>
          </a:p>
        </p:txBody>
      </p:sp>
      <p:pic>
        <p:nvPicPr>
          <p:cNvPr id="8" name="Picture 2" descr="https://ds02.infourok.ru/uploads/ex/0c91/00021be8-45f08b3c/2/img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4" t="7115" r="5018" b="7182"/>
          <a:stretch/>
        </p:blipFill>
        <p:spPr bwMode="auto">
          <a:xfrm>
            <a:off x="6078817" y="4581128"/>
            <a:ext cx="1490989" cy="10801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4" name="Picture 2" descr="https://st.depositphotos.com/1005549/4460/v/950/depositphotos_44602623-stock-illustration-cute-little-kids-with-eart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103014"/>
            <a:ext cx="4966355" cy="42582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02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ds02.infourok.ru/uploads/ex/00b1/0003f850-5afbc31a/640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20" y="-10289"/>
            <a:ext cx="9157719" cy="686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908720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Цель проекта:</a:t>
            </a:r>
          </a:p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-</a:t>
            </a:r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</a:rPr>
              <a:t>познакомиться с традиционными  жилищами разных народов мира.</a:t>
            </a:r>
            <a:endParaRPr lang="ru-RU" sz="24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74" name="Picture 2" descr="https://upload.wikimedia.org/wikipedia/commons/8/88/Chaga_hut_noad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92896"/>
            <a:ext cx="4342855" cy="3276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2102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ds02.infourok.ru/uploads/ex/00b1/0003f850-5afbc31a/640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9" y="0"/>
            <a:ext cx="9157719" cy="686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260648"/>
            <a:ext cx="762255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Задачи проекта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1.Найти и проанализировать информацию.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2.Изготовить плакат.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3.Подготовить защиту проекта.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4.Представить и оценить результат своей работы.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5.Сделать вывод.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http://www.etnolog.ru/images/house/sumbants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368" y="2420888"/>
            <a:ext cx="4095750" cy="381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xtLst/>
        </p:spPr>
      </p:pic>
    </p:spTree>
    <p:extLst>
      <p:ext uri="{BB962C8B-B14F-4D97-AF65-F5344CB8AC3E}">
        <p14:creationId xmlns:p14="http://schemas.microsoft.com/office/powerpoint/2010/main" val="412102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ds02.infourok.ru/uploads/ex/00b1/0003f850-5afbc31a/640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20" y="-10289"/>
            <a:ext cx="9157719" cy="686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404664"/>
            <a:ext cx="633670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Этапы проекта:</a:t>
            </a:r>
          </a:p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1.Подготовительный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-мотивация учащихся;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-выбор и обсуждение темы.</a:t>
            </a:r>
          </a:p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2.Планирование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-заполнить листы планирования.</a:t>
            </a:r>
          </a:p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3.Исследование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-работа с информацией: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-анализ информации.</a:t>
            </a:r>
          </a:p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4.Практическая реализация проекта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-изготовление плаката.</a:t>
            </a:r>
          </a:p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5.Отчет-презентация работы.</a:t>
            </a:r>
          </a:p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6.Оценка.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-представление и оценивание результатов работы.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122" name="Picture 2" descr="https://99px.ru/sstorage/86/2016/11/image_86201116213352725242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34628"/>
            <a:ext cx="2380159" cy="238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02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ds02.infourok.ru/uploads/ex/00b1/0003f850-5afbc31a/640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57719" cy="686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5" y="476672"/>
            <a:ext cx="35519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Начало работы </a:t>
            </a:r>
          </a:p>
          <a:p>
            <a:r>
              <a:rPr lang="ru-RU" dirty="0" smtClean="0"/>
              <a:t>Наша группа выбрала тему проекта «Вигвам». Определились с составом работы и заполнили лист планирования.</a:t>
            </a:r>
            <a:endParaRPr lang="ru-RU" dirty="0"/>
          </a:p>
        </p:txBody>
      </p:sp>
      <p:pic>
        <p:nvPicPr>
          <p:cNvPr id="2050" name="Picture 2" descr="C:\Users\Иван\Desktop\проект жилища\Новая папка\20181124_11095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8" r="23229"/>
          <a:stretch/>
        </p:blipFill>
        <p:spPr bwMode="auto">
          <a:xfrm rot="5400000">
            <a:off x="4854396" y="612077"/>
            <a:ext cx="3365387" cy="342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Иван\Desktop\проект жилища\20190105_1106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8"/>
          <a:stretch/>
        </p:blipFill>
        <p:spPr bwMode="auto">
          <a:xfrm>
            <a:off x="2771800" y="3068960"/>
            <a:ext cx="3063107" cy="326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ttp://clipart-library.com/data_images/456676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17032"/>
            <a:ext cx="3147695" cy="27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C:\Users\Иван\Desktop\проект жилища\Новая папка\20181124_08403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29" t="6930" r="50000" b="-6930"/>
          <a:stretch/>
        </p:blipFill>
        <p:spPr bwMode="auto">
          <a:xfrm rot="5400000">
            <a:off x="320127" y="1879422"/>
            <a:ext cx="2377094" cy="252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02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ds02.infourok.ru/uploads/ex/00b1/0003f850-5afbc31a/640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41"/>
            <a:ext cx="9157719" cy="686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874439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Работа с информацией</a:t>
            </a:r>
          </a:p>
          <a:p>
            <a:r>
              <a:rPr lang="ru-RU" dirty="0" smtClean="0"/>
              <a:t>Отобрали информацию о вигваме, разобрали ее по вопросам.</a:t>
            </a:r>
            <a:endParaRPr lang="ru-RU" dirty="0"/>
          </a:p>
        </p:txBody>
      </p:sp>
      <p:pic>
        <p:nvPicPr>
          <p:cNvPr id="3074" name="Picture 2" descr="C:\Users\Иван\Desktop\проект жилища\Новая папка\20181124_0954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1" t="1026" r="-2608" b="-1026"/>
          <a:stretch/>
        </p:blipFill>
        <p:spPr bwMode="auto">
          <a:xfrm rot="5400000">
            <a:off x="4966658" y="874103"/>
            <a:ext cx="3637877" cy="269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Иван\Desktop\проект жилища\Новая папка\20181124_09045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17"/>
          <a:stretch/>
        </p:blipFill>
        <p:spPr bwMode="auto">
          <a:xfrm>
            <a:off x="6084168" y="4545380"/>
            <a:ext cx="2504876" cy="171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5801" y="650305"/>
            <a:ext cx="4435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Отгадайте загадку</a:t>
            </a:r>
          </a:p>
          <a:p>
            <a:r>
              <a:rPr lang="ru-RU" dirty="0" smtClean="0"/>
              <a:t>Каждый индеец и каждый шаман</a:t>
            </a:r>
          </a:p>
          <a:p>
            <a:r>
              <a:rPr lang="ru-RU" dirty="0" smtClean="0"/>
              <a:t>Солнечным домом считает ………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1272" y="-1395535"/>
            <a:ext cx="3418496" cy="192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08333" y="3237982"/>
            <a:ext cx="3520650" cy="261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90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ds02.infourok.ru/uploads/ex/00b1/0003f850-5afbc31a/640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20" y="-10289"/>
            <a:ext cx="9157719" cy="686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present5.com/presentforday2/20170117/1_-_pervobytnaya_arhitektura_images/1_-_pervobytnaya_arhitektura_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54547"/>
            <a:ext cx="4104456" cy="2498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67545" y="476672"/>
            <a:ext cx="71287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Из информации мы узнали:</a:t>
            </a:r>
          </a:p>
          <a:p>
            <a:r>
              <a:rPr lang="ru-RU" sz="2000" dirty="0" smtClean="0"/>
              <a:t>-</a:t>
            </a:r>
            <a:r>
              <a:rPr lang="ru-RU" sz="2000" dirty="0"/>
              <a:t>в</a:t>
            </a:r>
            <a:r>
              <a:rPr lang="ru-RU" sz="2000" dirty="0" smtClean="0"/>
              <a:t>игвам</a:t>
            </a:r>
            <a:r>
              <a:rPr lang="ru-RU" sz="2000" dirty="0"/>
              <a:t>, что в переводе с индей­ского означает «дом</a:t>
            </a:r>
            <a:r>
              <a:rPr lang="ru-RU" sz="2000" dirty="0" smtClean="0"/>
              <a:t>»;</a:t>
            </a:r>
            <a:endParaRPr lang="ru-RU" sz="2000" dirty="0"/>
          </a:p>
          <a:p>
            <a:r>
              <a:rPr lang="ru-RU" sz="2000" dirty="0" smtClean="0"/>
              <a:t>-вигвам </a:t>
            </a:r>
            <a:r>
              <a:rPr lang="ru-RU" sz="2000" dirty="0"/>
              <a:t>встречается в Северной </a:t>
            </a:r>
            <a:r>
              <a:rPr lang="ru-RU" sz="2000" dirty="0" smtClean="0"/>
              <a:t>Америке</a:t>
            </a:r>
            <a:r>
              <a:rPr lang="ru-RU" sz="2000" dirty="0"/>
              <a:t>;</a:t>
            </a:r>
            <a:endParaRPr lang="ru-RU" sz="2000" dirty="0" smtClean="0"/>
          </a:p>
          <a:p>
            <a:r>
              <a:rPr lang="ru-RU" sz="2000" dirty="0" smtClean="0"/>
              <a:t>- </a:t>
            </a:r>
            <a:r>
              <a:rPr lang="ru-RU" sz="2000" dirty="0"/>
              <a:t>лесах, где основным строительным материалом была древесная кора,  индей­цы  строили жилище и покрывали его </a:t>
            </a:r>
            <a:r>
              <a:rPr lang="ru-RU" sz="2000" dirty="0" smtClean="0"/>
              <a:t>корой;</a:t>
            </a:r>
            <a:endParaRPr lang="ru-RU" sz="2000" dirty="0"/>
          </a:p>
          <a:p>
            <a:r>
              <a:rPr lang="ru-RU" sz="2000" dirty="0" smtClean="0"/>
              <a:t>-вигвам </a:t>
            </a:r>
            <a:r>
              <a:rPr lang="ru-RU" sz="2000" dirty="0"/>
              <a:t>- жилище лесных </a:t>
            </a:r>
            <a:r>
              <a:rPr lang="ru-RU" sz="2000" dirty="0" smtClean="0"/>
              <a:t>индейцев, а </a:t>
            </a:r>
            <a:r>
              <a:rPr lang="ru-RU" sz="2000" dirty="0" err="1" smtClean="0"/>
              <a:t>типи</a:t>
            </a:r>
            <a:r>
              <a:rPr lang="ru-RU" sz="2000" dirty="0" smtClean="0"/>
              <a:t>-жилище степных индейцев;</a:t>
            </a:r>
            <a:endParaRPr lang="ru-RU" sz="2000" dirty="0"/>
          </a:p>
          <a:p>
            <a:r>
              <a:rPr lang="ru-RU" sz="2000" dirty="0" smtClean="0"/>
              <a:t>-вигвам </a:t>
            </a:r>
            <a:r>
              <a:rPr lang="ru-RU" sz="2000" dirty="0"/>
              <a:t>строят в форме </a:t>
            </a:r>
            <a:r>
              <a:rPr lang="ru-RU" sz="2000" dirty="0" smtClean="0"/>
              <a:t>шалаша-купола, его </a:t>
            </a:r>
            <a:r>
              <a:rPr lang="ru-RU" sz="2000" dirty="0"/>
              <a:t>сооружают из тонких стволов, покрывают </a:t>
            </a:r>
            <a:r>
              <a:rPr lang="ru-RU" sz="2000" dirty="0" smtClean="0"/>
              <a:t> </a:t>
            </a:r>
            <a:r>
              <a:rPr lang="ru-RU" sz="2000" dirty="0"/>
              <a:t>корой или ветками. Использовали для строительства то, что имелось под руками. </a:t>
            </a:r>
          </a:p>
        </p:txBody>
      </p:sp>
    </p:spTree>
    <p:extLst>
      <p:ext uri="{BB962C8B-B14F-4D97-AF65-F5344CB8AC3E}">
        <p14:creationId xmlns:p14="http://schemas.microsoft.com/office/powerpoint/2010/main" val="75661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ds02.infourok.ru/uploads/ex/00b1/0003f850-5afbc31a/640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2" y="-10291"/>
            <a:ext cx="9157719" cy="686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www.remontpozitif.ru/_pu/14/2309771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3"/>
          <a:stretch/>
        </p:blipFill>
        <p:spPr bwMode="auto">
          <a:xfrm>
            <a:off x="4568069" y="3999023"/>
            <a:ext cx="3721611" cy="2375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476672"/>
            <a:ext cx="6030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400" b="1" dirty="0" smtClean="0"/>
              <a:t>Нашли </a:t>
            </a:r>
            <a:r>
              <a:rPr lang="ru-RU" sz="2400" b="1" dirty="0"/>
              <a:t>и</a:t>
            </a:r>
            <a:r>
              <a:rPr lang="ru-RU" sz="2400" b="1" dirty="0" smtClean="0"/>
              <a:t>нтересные факты о вигваме</a:t>
            </a:r>
          </a:p>
        </p:txBody>
      </p:sp>
      <p:pic>
        <p:nvPicPr>
          <p:cNvPr id="8" name="Рисунок 7" descr="ÐÐ½Ð´ÐµÐ¹ÑÐºÐ¸Ð¹ ÐÐ¸Ð³Ð²Ð°Ð¼ Ð¥Ð°Ñ â ÑÑÐ¾ÐºÐ¾Ð²Ð¾Ðµ ÑÐ¾ÑÐ¾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50" y="2924944"/>
            <a:ext cx="309634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11561" y="1556792"/>
            <a:ext cx="2849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Это вигвам.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46396" y="3193020"/>
            <a:ext cx="170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 это </a:t>
            </a:r>
            <a:r>
              <a:rPr lang="ru-RU" sz="2400" dirty="0" err="1" smtClean="0"/>
              <a:t>типи</a:t>
            </a:r>
            <a:r>
              <a:rPr lang="ru-RU" sz="2400" dirty="0" smtClean="0"/>
              <a:t>!</a:t>
            </a:r>
            <a:endParaRPr lang="ru-RU" sz="24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835696" y="2018457"/>
            <a:ext cx="719626" cy="906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7" idx="2"/>
          </p:cNvCxnSpPr>
          <p:nvPr/>
        </p:nvCxnSpPr>
        <p:spPr>
          <a:xfrm>
            <a:off x="5600046" y="3654685"/>
            <a:ext cx="0" cy="3503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s://img4.goodfon.ru/original/3199x1760/c/6a/joseph-henry-sharp-the-medicine-teepee-indeitsy-zhilishcha-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836712"/>
            <a:ext cx="3266715" cy="1797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 стрелкой 16"/>
          <p:cNvCxnSpPr>
            <a:stCxn id="7" idx="0"/>
          </p:cNvCxnSpPr>
          <p:nvPr/>
        </p:nvCxnSpPr>
        <p:spPr>
          <a:xfrm flipV="1">
            <a:off x="5600046" y="2852936"/>
            <a:ext cx="268098" cy="3400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90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350</Words>
  <Application>Microsoft Office PowerPoint</Application>
  <PresentationFormat>Экран (4:3)</PresentationFormat>
  <Paragraphs>61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ППодготовка</vt:lpstr>
      <vt:lpstr>Защита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</dc:creator>
  <cp:lastModifiedBy>Иван</cp:lastModifiedBy>
  <cp:revision>46</cp:revision>
  <dcterms:created xsi:type="dcterms:W3CDTF">2019-01-04T05:45:39Z</dcterms:created>
  <dcterms:modified xsi:type="dcterms:W3CDTF">2019-01-20T10:24:05Z</dcterms:modified>
</cp:coreProperties>
</file>