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ruwiki.ru/wiki/%D0%9C%D0%BE%D0%B4%D1%83%D0%BB%D1%8C%D0%BD%D0%BE%D0%B5_%D0%BE%D1%80%D0%B8%D0%B3%D0%B0%D0%BC%D0%B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andex.ru/video/preview/8605839802273552050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187089"/>
            <a:ext cx="79815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МУНИЦИПАЛЬНОЕ БЮДЖЕТНОЕ УЧРЕЖДЕНИЕ ДОПОЛНИТЕЛЬНОГО ОБРАЗОВАНИЯ 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«ЦЕНТР ТЕХНИЧЕСКОГО ТВОРЧЕСТВА  Г. О.  ДЕБАЛЬЦЕВО»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2276872"/>
            <a:ext cx="80648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Тема проекта: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«Сборка моделей из бумаги в технике</a:t>
            </a: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модульного оригами 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(3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-оригами)»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Автор проекта: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обучающийся кружка «Оригами»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Шавкатов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Сабир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(3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класс)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Наставник: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педагог дополнительного образования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Романуха Светлана Юрьевна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27784" y="6453336"/>
            <a:ext cx="27363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г. Дебальцево, 2026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59832" y="548680"/>
            <a:ext cx="56166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 Основная часть.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1.1. История оригами.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1.2. Материалы и инструменты.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1.3. Техника изготовления модулей оригами.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Практическая часть.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2.1. Описание опроса и его анализ.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2.2. Самостоятельное изготовление мотоцикла.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 Выводы.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Заключение.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Список литературы.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051720" y="476672"/>
            <a:ext cx="68407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Введение.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Оригами – волшебство, чудо и игра.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Оно является универсальным конструктором, потому что позволяет из любого листа бумаги создать законченную игрушку. Занятия оригами являются своеобразной психотерапией, способной отвлечь учащегося от повседневных забот и тревог, способствует активности, как левого, так и правого полушарий мозга, поскольку требует одновременного контроля над движениями обеих рук. Занятия интересны детям. В руках ребенка бумага оживает: машет крыльями журавлик, летит самолетик, прыгает лягушка, каркает ворона. Как и в любой игре, главное удовольствие здесь – процесс.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поделки функциональны: ими можно играть, их можно использовать в быту, их можно подарить родным и друзьям.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211960" y="476672"/>
            <a:ext cx="46805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Я, Романуха Светлана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рьевна, педагог дополнительного образования представляю проект моего воспитанника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Шавкатова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Сабира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которому  очень  нравится  модульное оригами.           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 познакомит вас с оригинальной японской техникой складывания бумаги - модульное оригами. Вы узнаете историю данной техники. А так же научитесь складывать модули и соединять их, получив в результате красивые, объемные игрушки.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3Va-kEXF1nOOJKu2RoT1yGB0Q77dC-TeF9Q6yRpX7mo4NOgdS9XJhfo8A2txa6EiE8SCWavC0xDXZTZzU_yl5wzN~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1196752"/>
            <a:ext cx="1961282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Актуальность работы: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Развивает способность работать руками; приучает к точным движениям пальцев, у детей совершенствуется мелкая моторика рук, происходит развитие глазомера.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Учит    концентрации    внимания.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Стимулирует развитие памяти.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Развивает    пространственное    воображение.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Развивает художественный, эстетический вкус и творческие способности детей.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Совершенствует   трудовые   навыки,   формирует   культуру   труда,   учит   аккуратности, умению бережно и экономно использовать материал, содержать в порядке рабочее место.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перешел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3 класс.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еще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два года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назад я сложил не одну поделку! Мне очень нравится это занятие. И я решил самостоятельно изучить модульное оригами, а так же изучить мнения одноклассников, друзей по данному вопросу, чтобы в дальнейшем познакомить своих сверстников со схемами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складывания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некоторых моделей.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Практическая значимость: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объёмные модели можно изготовить для подарка, для игр, для украшения школы, дома. С красивыми поделками можно участвовать в конкурсах!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Проблема: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с модулями требует точности, внимания, логического мышления и навыков пространственного воображения. Для сборки некоторых моделей необходимо сделать от 1000 до 3000 модулей! Это очень трудоемкий труд.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Объект исследования: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 исследования проекта по модульному оригами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техника складывания бумажных моделей из нескольких одинаковых частей — модулей.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Предмет исследования: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сборка моделей из бумаги в технике модульного оригами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-оригами).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собрать наиболее полную информацию для популяризации техники модульного оригами среди детей. Познакомиться с историей оригами.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1.Подобрать источники информации об истории оригами.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2.Познакомиться с различными техниками.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3.Изучить информацию о значении занятия этим видом творчества.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4.Провести опрос среди сверстников: «Знаком ли ты с техникой модульного оригами? Умеешь ли ты складывать модули? Какую модель ты можешь собрать в технике модульного оригами?»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5.Проанализировать собранные данные, сделать выводы.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6.Научиться складывать модули.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7.Собрать мотоцикл.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Оформить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исследовательскую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работу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9.Использовать полученные знания для участия во внеклассных мероприятиях: классных часах, для участия в конкурсах, научно-практических конференциях.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10.Участвовать во всероссийском конкурсе проектов.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Гипотеза: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предполагаю, что игрушки, сделанные своими руками из бумаги, смогут достойно украсить детские комнаты или классы в школе.  </a:t>
            </a:r>
          </a:p>
          <a:p>
            <a:pPr algn="just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Методы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методы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эмпирического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(наблюдение, сравнение, социальный опрос);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методы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теоретического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исследования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(анализ и синтез различных источников информации, обобщение).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процессе работы над исследовательским проектом на тему: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Сборка моделей из бумаги в технике модульного оригами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(3D-оригами)» мною была поставлена и реализована цель, собрать наиболее полную информацию для популяризации техники модульного оригами среди детей, познакомиться с историей оригами и достичь высот в этом виде творчества.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Основная часть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1.1  История оригами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Оригами — древнее традиционное японское искусство складывания из бумаги. В переводе с японского языка оригами означает «сложенная бумага» Своё основное развитие получило в Японии, однако мало кто знает, что корни искусства оригами уходят в Китай, где изобрели бумагу. 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Самые первые листочки бумаги, сложенные в фигурки, появились в монастырях. Поэтому, такие фигурки из бумаги имели символическое значение. Ими украшали храмы, они участвовали в религиозных церемониях, их помещали на жертвенный костер. История оригами сохранила нам первые бумажные фигурки — коробочки 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", куда японцы складывали кусочки овощей и рыбы для жертвоприношений.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оригами каждая модель имеет универсальную схему складывания со знаками. Понятную для всех систему знаков изобрел японский оригамист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Акира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Йошизава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Значки понятны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даже маленькому ребёнку и  практически не требуют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дополнительных объяснений.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1.2 Материалы и инструменты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работы мне понадобились: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*цветная бумага (для изготовления модулей я всегда беру цветную бумагу для принтера формата А4, потому что она плотнее и тогда модули хорошо держат форму. И ещё она не образует трещин при сгибании)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*белая бумага (обычная офисная формата А4)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*ножницы 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*клей ПВА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*фломастеры (для оформления)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1.3 Техника изготовления модулей оригами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Треугольный модуль оригами складывается из прямоугольника цветной или белой бумаги. Соотношение сторон прямоугольника для одного модуля — примерно 1 : 1,5. Можно получить нужные прямоугольники, разделив формат А4 на равные части. У меня получается из одного листа бумаги 32 прямоугольника.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Теперь внимательно посмотрите на картинку и сложите модуль.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уверен, что вы быстро научитесь складывать модули. Но хочу предупредить, что кривые и косые лучше сразу выбросить.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Я не считаю, что это нудное занятие. Наоборот! Я надеваю наушники, включаю музыку, складываю модули в комфортной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обстановке и представляю свою будущую модель!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bf2a45bd8e7c1d9fce74658ded32427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1840" y="2348880"/>
            <a:ext cx="4372992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2.Практическая часть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2.1 Описание и анализ опроса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занялся этим проектом для того, чтобы узнать, что знают дети о модульном оригами? Умеют ли они складывать модули, а потом собирать модели?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моём опросе принимало участие 15 человек, возраст – от 7 –до 12 лет.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результате я узнал: дети знают, что такое оригами, какие фигурки можно сделать в этой технике, но практически мало что знают о технике модульного оригами. Пробовали сложить из модулей оригами фигурку многие, но далеко не у всех получается соединить эти модули между собой. Дети плохо самостоятельно изготавливают фигурки в технике оригами по памяти.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при этом все 15 человек сказали, что хотели бы больше знать об этом виде творчества и научиться делать объёмные фигурки, для того чтобы в последствии можно было ими играть.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2.2 Самостоятельное изготовление мотоцикла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два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года назад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узнал, что такое техника модульного оригами. Меня она очень заинтересовала. Я собирал лебедей, самолет, разные мелкие фигурки. Но как-то увидел видео по созданию мотоцикла. Оно меня просто впечатлило! Я решил сделать такой же мотоцикл. Мне понадобилось 8 листов красной бумаги, 8 листов белой, 7 листов черной, немного оранжевой. Из них я сделал 246 модулей красного цвета, 234 модуля белого цвета, 212 модулей черного цвета и 5 модулей оранжевого цвета.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И у меня получился крутой мотоцикл! С ним я даже участвовал в открытом республиканском конкурсе «Проектный прорыв: начальное техническое моделирование» и занял 3 место. Я был очень рад!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основании проведенного опроса я убедился, что, зная о некоторых сведениях  о технике модульного оригами, дети не всегда готовы рассказать об истории возникновения и развития этого вида творчества, т.к. не знают больше ничего. Тогда у меня и появилась идея создать этот проект, чтобы как можно больше детей узнали об изготовлении объёмных фигурок в технике модульного оригами.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Предполагаемые конечные результаты: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Мой  проект познавательный и интересный, ребятам это пригодится в будущем. Я надеюсь, что они внимательно ознакомятся с теоретической частью проекта и попробуют самостоятельно изготовить объёмные фигурки.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 хочу, чтобы как можно больше детей узнали о технике модульного оригами, чтобы умели складывать модули и собирать объёмные фигурки из бумаги. Тогда они смогут собирать свои поделки и участвовать в конкурсах. И тогда ребята убедятся, что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модульное оригами, которое на первый взгляд сложное, на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самом деле – простое!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Заключение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Делать этот проект для меня было очень интересно, познавательно и занимательно. Я и сам узнал много нового. Это поможет мне дальше успешно учиться этому виду творчества и развивать свои способности.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надеюсь, что этим проектом будут пользоваться и другие обучающиеся. Я считаю, что я сделал нужное и важное дело и не зря потратил время.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цель моего проекта – популяризировать технику модульного оригами среди сверстников.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считаю, эта цель мной достигнута. Очень надеюсь, что дети, познакомившись поближе с моим проектом, будут стремиться научиться работать в этой технике и достигнут хороших результатов.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MyCollages (4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404664"/>
            <a:ext cx="6093296" cy="48691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Афонькин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С.Ю.,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Афонькина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Е.Ю. "Все об оригами", "История возникновения и развития оригами»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Модульное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оригами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Рувики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Интернет-энциклопедия, </a:t>
            </a:r>
            <a:r>
              <a:rPr lang="en-US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ru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ruwiki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Видео сборки мотоцикла: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https://yandex.ru/video/preview/8605839802273552050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Презентация Проект [Автосохраненный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2276872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4437112"/>
            <a:ext cx="32403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476672"/>
            <a:ext cx="676875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44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</TotalTime>
  <Words>1100</Words>
  <Application>Microsoft Office PowerPoint</Application>
  <PresentationFormat>Экран (4:3)</PresentationFormat>
  <Paragraphs>168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SUPER-L</dc:creator>
  <cp:lastModifiedBy>SUPER-L</cp:lastModifiedBy>
  <cp:revision>55</cp:revision>
  <dcterms:created xsi:type="dcterms:W3CDTF">2026-05-22T13:45:51Z</dcterms:created>
  <dcterms:modified xsi:type="dcterms:W3CDTF">2026-08-16T20:08:33Z</dcterms:modified>
</cp:coreProperties>
</file>