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20" r:id="rId3"/>
    <p:sldMasterId id="2147483732" r:id="rId4"/>
    <p:sldMasterId id="2147483744" r:id="rId5"/>
    <p:sldMasterId id="2147483756" r:id="rId6"/>
    <p:sldMasterId id="2147483768" r:id="rId7"/>
    <p:sldMasterId id="2147483780" r:id="rId8"/>
    <p:sldMasterId id="2147483804" r:id="rId9"/>
    <p:sldMasterId id="2147483828" r:id="rId10"/>
    <p:sldMasterId id="2147483876" r:id="rId11"/>
  </p:sldMasterIdLst>
  <p:notesMasterIdLst>
    <p:notesMasterId r:id="rId26"/>
  </p:notesMasterIdLst>
  <p:sldIdLst>
    <p:sldId id="256" r:id="rId12"/>
    <p:sldId id="333" r:id="rId13"/>
    <p:sldId id="350" r:id="rId14"/>
    <p:sldId id="310" r:id="rId15"/>
    <p:sldId id="316" r:id="rId16"/>
    <p:sldId id="319" r:id="rId17"/>
    <p:sldId id="330" r:id="rId18"/>
    <p:sldId id="355" r:id="rId19"/>
    <p:sldId id="362" r:id="rId20"/>
    <p:sldId id="341" r:id="rId21"/>
    <p:sldId id="363" r:id="rId22"/>
    <p:sldId id="325" r:id="rId23"/>
    <p:sldId id="326" r:id="rId24"/>
    <p:sldId id="32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822" autoAdjust="0"/>
  </p:normalViewPr>
  <p:slideViewPr>
    <p:cSldViewPr snapToGrid="0">
      <p:cViewPr>
        <p:scale>
          <a:sx n="81" d="100"/>
          <a:sy n="81" d="100"/>
        </p:scale>
        <p:origin x="-276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B38C3-1488-44F7-8C98-D7A3A7E13953}" type="datetimeFigureOut">
              <a:rPr lang="ru-RU" smtClean="0"/>
              <a:pPr/>
              <a:t>15.09.2024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EABAB-44FA-453E-B86C-E430BDDEE8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92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EABAB-44FA-453E-B86C-E430BDDEE8C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694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949692-FE44-0585-F7F3-36222B9A8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28F37F9-0B77-0897-98BE-254611CE6D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4118D2-5667-2361-BB72-D856DF937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/>
              <a:pPr/>
              <a:t>15.09.2024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3E708C3-7138-883D-86F4-443083110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77EDC8-93D7-93A8-D922-465F9660B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977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5A3173-DABF-EF24-A3E1-AB7C5A3D1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382919A-34ED-3E0F-502D-B8F213CA9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BB743AE-A835-92FE-032D-BE231CF89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/>
              <a:pPr/>
              <a:t>15.09.2024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292CAC3-03CC-EF96-7A79-14D61FB20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20B26C3-A361-DA8C-C2C5-6D77C108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7998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949692-FE44-0585-F7F3-36222B9A8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28F37F9-0B77-0897-98BE-254611CE6D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4118D2-5667-2361-BB72-D856DF937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3E708C3-7138-883D-86F4-443083110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77EDC8-93D7-93A8-D922-465F9660B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3680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3705C1-F527-C669-F001-B5DF1EE42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6B494B6-4196-11F1-59A9-69915922A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4F3F50D-875E-D375-C8CC-6E92F4EE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310F12-DA1C-EDB6-5305-19207C7FE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42B0F9-FB75-D5FA-0895-669779F20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814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635C09-E38C-A45D-A086-96F99DB9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68EB60-D8E3-A316-4558-DAA832588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4A17106-0703-0B9B-D3D6-E1DB9DE17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0C11A7-DE58-61D7-3D32-97807838F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B5B8DE-B628-7F8C-FD33-CFE3DBD7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14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D1B300-809F-0370-ED98-187FED273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E82CAC-FE29-AC65-22A1-CF652AC1A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9E47A2C-C6AA-F552-75BC-D9E8D0062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32CAD53-F106-ED93-9087-FC221F01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82D3065-B5A5-218E-B763-0DA814EE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264BBB7-EBB5-994F-1F3E-B3B89B63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575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F7CF5E-8BDC-B572-FC01-B307E8498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A04C3E6-6275-0CC2-93C3-59634516E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EF669D1-4ED8-C8E5-35CE-90A66B786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D8D9822-1FFE-E9F3-EF0F-71C322A01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65705B5-2AAD-5220-6B72-F31154EC5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0E0E65B-2749-CD13-3BD0-1D39562B1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570BE4D-61CF-BCF4-28A5-C782933FF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5E8D987-BB33-0F83-0E6B-D7501B5E3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34584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877A37-04FB-74D6-0C50-A7EA60F0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42A9C4B-AE0D-F84B-17B8-CFF94A50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FEA31C7-7357-1BBA-F3D2-F51EA0F7D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EBCA241-E65E-09DF-8A83-F47E4AB9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245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C1A41B0-B3F5-A3E1-3489-C4BD736B2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519C208-6AA3-BEF4-B1D3-DAEEF22A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0C55C4A-A9F3-1496-4E00-BF86ED7C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746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8AAC17-4B67-7B17-48A6-2E62ABCD4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36692D6-DB29-0F07-C60A-4EBD1FF0D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DE01E84-CB68-8480-F102-472DCEF27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9F9715D-6BA8-248F-525D-D89031579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14F0FA1-3F88-2A38-B367-F3E08C45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13A7971-CB8A-1B43-1B3D-E16BEF90E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829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EAE44-4D5E-D0A9-79C7-81785226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933BF09-AD0C-25A0-375C-4B2036FA8B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FBE64CD-BB3E-1945-975B-700018B00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18D524E-6301-37FA-CF74-96546AFF4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8F819AE-1558-6B0E-EED5-5C6A62EB0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1ABC04-1982-9194-CA23-656EDB36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597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5A3173-DABF-EF24-A3E1-AB7C5A3D1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382919A-34ED-3E0F-502D-B8F213CA9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BB743AE-A835-92FE-032D-BE231CF89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292CAC3-03CC-EF96-7A79-14D61FB20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20B26C3-A361-DA8C-C2C5-6D77C108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69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97CA8D5-47E2-47AE-10A5-F2C81B41D1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27CA30F-E429-ABCA-E4FF-F86DF544F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C569FA-8E72-1CAC-BDC3-DC25F46C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/>
              <a:pPr/>
              <a:t>15.09.2024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10068F-93D1-5F2D-FAC5-0BC16983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47675D-C935-A3BC-BD4B-61A6D055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9135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97CA8D5-47E2-47AE-10A5-F2C81B41D1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27CA30F-E429-ABCA-E4FF-F86DF544F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C569FA-8E72-1CAC-BDC3-DC25F46C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10068F-93D1-5F2D-FAC5-0BC16983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47675D-C935-A3BC-BD4B-61A6D055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369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949692-FE44-0585-F7F3-36222B9A8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28F37F9-0B77-0897-98BE-254611CE6D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4118D2-5667-2361-BB72-D856DF937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3E708C3-7138-883D-86F4-443083110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77EDC8-93D7-93A8-D922-465F9660B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548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3705C1-F527-C669-F001-B5DF1EE42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6B494B6-4196-11F1-59A9-69915922A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4F3F50D-875E-D375-C8CC-6E92F4EE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310F12-DA1C-EDB6-5305-19207C7FE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42B0F9-FB75-D5FA-0895-669779F20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237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635C09-E38C-A45D-A086-96F99DB9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68EB60-D8E3-A316-4558-DAA832588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4A17106-0703-0B9B-D3D6-E1DB9DE17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0C11A7-DE58-61D7-3D32-97807838F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B5B8DE-B628-7F8C-FD33-CFE3DBD7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556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D1B300-809F-0370-ED98-187FED273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E82CAC-FE29-AC65-22A1-CF652AC1A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9E47A2C-C6AA-F552-75BC-D9E8D0062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32CAD53-F106-ED93-9087-FC221F01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82D3065-B5A5-218E-B763-0DA814EE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264BBB7-EBB5-994F-1F3E-B3B89B63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8856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F7CF5E-8BDC-B572-FC01-B307E8498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A04C3E6-6275-0CC2-93C3-59634516E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EF669D1-4ED8-C8E5-35CE-90A66B786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D8D9822-1FFE-E9F3-EF0F-71C322A01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65705B5-2AAD-5220-6B72-F31154EC5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0E0E65B-2749-CD13-3BD0-1D39562B1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570BE4D-61CF-BCF4-28A5-C782933FF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5E8D987-BB33-0F83-0E6B-D7501B5E3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08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877A37-04FB-74D6-0C50-A7EA60F0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42A9C4B-AE0D-F84B-17B8-CFF94A50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FEA31C7-7357-1BBA-F3D2-F51EA0F7D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EBCA241-E65E-09DF-8A83-F47E4AB9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065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C1A41B0-B3F5-A3E1-3489-C4BD736B2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519C208-6AA3-BEF4-B1D3-DAEEF22A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0C55C4A-A9F3-1496-4E00-BF86ED7C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4715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8AAC17-4B67-7B17-48A6-2E62ABCD4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36692D6-DB29-0F07-C60A-4EBD1FF0D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DE01E84-CB68-8480-F102-472DCEF27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9F9715D-6BA8-248F-525D-D89031579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14F0FA1-3F88-2A38-B367-F3E08C45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13A7971-CB8A-1B43-1B3D-E16BEF90E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3955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EAE44-4D5E-D0A9-79C7-81785226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933BF09-AD0C-25A0-375C-4B2036FA8B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FBE64CD-BB3E-1945-975B-700018B00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18D524E-6301-37FA-CF74-96546AFF4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8F819AE-1558-6B0E-EED5-5C6A62EB0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1ABC04-1982-9194-CA23-656EDB36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EB3ECE-E66C-5830-A183-8DBC6E565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E9D715C-D682-AF1E-4A3A-BFBA00E1C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AF0E41C-6F24-6F6D-126B-BAF7EA76B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2B09229-4A1A-48B8-36D1-2EB260D73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5CC9A98-8330-421A-6D70-8793AF50C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759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5A3173-DABF-EF24-A3E1-AB7C5A3D1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382919A-34ED-3E0F-502D-B8F213CA9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BB743AE-A835-92FE-032D-BE231CF89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292CAC3-03CC-EF96-7A79-14D61FB20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20B26C3-A361-DA8C-C2C5-6D77C108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55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97CA8D5-47E2-47AE-10A5-F2C81B41D1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27CA30F-E429-ABCA-E4FF-F86DF544F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C569FA-8E72-1CAC-BDC3-DC25F46C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10068F-93D1-5F2D-FAC5-0BC16983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47675D-C935-A3BC-BD4B-61A6D055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42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B053EF-05E1-1C35-CB3C-8569BF695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CA957FD-B2EF-152D-2D37-58493D420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68ACCA1-4699-F95C-3429-5ED771DC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3EFED41-F65D-D16F-AF1B-33A360CE1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5D691F-9454-BDDC-11B8-BC3CB803F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136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A660C3-03E8-A689-BF4C-28C6EEA2D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520F0DD-5BE4-4593-BF6D-FB7ABF9C8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83180B9-7220-7A36-6C67-87D6698A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E94B670-27EA-C65F-4D95-FA0AD053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7B3A78-8DB7-591B-38DF-0DF02F54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041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B3DCF0-1854-4AA4-4063-EE6DE4172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7B59FE-B843-DC2E-8384-C16456BB4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7C0D57E-CDA0-E104-5713-75DAE9FB0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0D36B65-F63E-EB0C-3510-8A13590E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3C29BFB-0FBB-96EF-4999-5949F5675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E0728F7-E670-3AF8-DC5F-7B13F4D5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76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94817A-5918-1AB2-3340-CE1F9523C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B07874E-EBA1-EBDC-67C2-849AB882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2911934-C6D7-BC9C-76DC-9C3D1F865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CC3C198-BB05-31FB-D5B6-DD1A15D6D6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4841549-5D03-D6DF-8AFF-48CC362A3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259BAAB-1BB4-960C-E4D8-038D831CE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B20A45F5-23BB-33B9-57E8-A6BA32C0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F88F592-F70B-0BE0-7CD3-1E486108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46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308239-74AF-23DD-7374-33E7E91F3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FA39CFB-7F18-4EF8-A7E7-90D55C8C2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52078A1-DE35-2F53-412A-94463CB87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0F5D8D6-E06C-F336-C3F9-B59CD4D4F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35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0E99D27-653D-0974-29FE-EA5B0EFFD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733A946-625A-EE92-8E38-A1727B0D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F0D5C94-43B9-08D0-1322-76A5385DA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34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6C6164-8FF4-72B0-F717-371D0114C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D9355F5-1A44-24C9-14C9-D829CF6F0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4F7A2D0-7EA7-12A8-E604-3C084FF26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A4955AD-FFBB-3DB0-8F77-30405FD65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EE16163-1947-40D9-9C28-4CF07A11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AA75E44-4D3C-E89D-69CC-D939722C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5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3705C1-F527-C669-F001-B5DF1EE42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6B494B6-4196-11F1-59A9-69915922A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4F3F50D-875E-D375-C8CC-6E92F4EE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/>
              <a:pPr/>
              <a:t>15.09.2024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310F12-DA1C-EDB6-5305-19207C7FE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42B0F9-FB75-D5FA-0895-669779F20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066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113B59-1824-7DC9-14A0-55E480B9F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CDF7154-C091-27A8-55CD-44A319AFEC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7B4D0F1-8713-F915-D3E0-88A4AD8FC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0C266AB-2A23-C3C7-F7FC-4FA460E8C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2FC67F8-8F8B-45BA-E0CD-4B9D7C1B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BD12686-27EA-173C-2F50-12DA39132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215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21D11E-DA60-49D7-FA84-292E2BD4F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D552CCB-3B77-69DA-40E1-C6B01D5A6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FE6FCC4-DDAD-F7D3-1C98-0931330B6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AFA4997-D33B-98E9-0BB1-AFB6E317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5293CE5-2983-EE76-F40B-CC5928B6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88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E11BA38-AB75-4898-5D40-9BA32BC9FD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1A6EB43-633C-DF7C-48AB-85EC51DF2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B87D4FE-84A2-EB9F-E2F5-783ADAA36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34B18B-39FE-753E-4174-290738EA8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93D8704-4957-3D45-26E3-5EF8B102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78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EB3ECE-E66C-5830-A183-8DBC6E565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E9D715C-D682-AF1E-4A3A-BFBA00E1C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AF0E41C-6F24-6F6D-126B-BAF7EA76B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2B09229-4A1A-48B8-36D1-2EB260D73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5CC9A98-8330-421A-6D70-8793AF50C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12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B053EF-05E1-1C35-CB3C-8569BF695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CA957FD-B2EF-152D-2D37-58493D420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68ACCA1-4699-F95C-3429-5ED771DC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3EFED41-F65D-D16F-AF1B-33A360CE1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5D691F-9454-BDDC-11B8-BC3CB803F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83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A660C3-03E8-A689-BF4C-28C6EEA2D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520F0DD-5BE4-4593-BF6D-FB7ABF9C8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83180B9-7220-7A36-6C67-87D6698A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E94B670-27EA-C65F-4D95-FA0AD053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7B3A78-8DB7-591B-38DF-0DF02F54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956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B3DCF0-1854-4AA4-4063-EE6DE4172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7B59FE-B843-DC2E-8384-C16456BB4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7C0D57E-CDA0-E104-5713-75DAE9FB0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0D36B65-F63E-EB0C-3510-8A13590E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3C29BFB-0FBB-96EF-4999-5949F5675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E0728F7-E670-3AF8-DC5F-7B13F4D5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68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94817A-5918-1AB2-3340-CE1F9523C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B07874E-EBA1-EBDC-67C2-849AB882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2911934-C6D7-BC9C-76DC-9C3D1F865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CC3C198-BB05-31FB-D5B6-DD1A15D6D6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4841549-5D03-D6DF-8AFF-48CC362A3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259BAAB-1BB4-960C-E4D8-038D831CE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B20A45F5-23BB-33B9-57E8-A6BA32C0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F88F592-F70B-0BE0-7CD3-1E486108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9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308239-74AF-23DD-7374-33E7E91F3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FA39CFB-7F18-4EF8-A7E7-90D55C8C2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52078A1-DE35-2F53-412A-94463CB87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0F5D8D6-E06C-F336-C3F9-B59CD4D4F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58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0E99D27-653D-0974-29FE-EA5B0EFFD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733A946-625A-EE92-8E38-A1727B0D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F0D5C94-43B9-08D0-1322-76A5385DA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53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635C09-E38C-A45D-A086-96F99DB9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68EB60-D8E3-A316-4558-DAA832588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4A17106-0703-0B9B-D3D6-E1DB9DE17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/>
              <a:pPr/>
              <a:t>15.09.2024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0C11A7-DE58-61D7-3D32-97807838F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B5B8DE-B628-7F8C-FD33-CFE3DBD7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109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6C6164-8FF4-72B0-F717-371D0114C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D9355F5-1A44-24C9-14C9-D829CF6F0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4F7A2D0-7EA7-12A8-E604-3C084FF26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A4955AD-FFBB-3DB0-8F77-30405FD65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EE16163-1947-40D9-9C28-4CF07A11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AA75E44-4D3C-E89D-69CC-D939722C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806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113B59-1824-7DC9-14A0-55E480B9F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CDF7154-C091-27A8-55CD-44A319AFEC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7B4D0F1-8713-F915-D3E0-88A4AD8FC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0C266AB-2A23-C3C7-F7FC-4FA460E8C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2FC67F8-8F8B-45BA-E0CD-4B9D7C1B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BD12686-27EA-173C-2F50-12DA39132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268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21D11E-DA60-49D7-FA84-292E2BD4F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D552CCB-3B77-69DA-40E1-C6B01D5A6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FE6FCC4-DDAD-F7D3-1C98-0931330B6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AFA4997-D33B-98E9-0BB1-AFB6E317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5293CE5-2983-EE76-F40B-CC5928B6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65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E11BA38-AB75-4898-5D40-9BA32BC9FD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1A6EB43-633C-DF7C-48AB-85EC51DF2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B87D4FE-84A2-EB9F-E2F5-783ADAA36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34B18B-39FE-753E-4174-290738EA8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93D8704-4957-3D45-26E3-5EF8B102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13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EB3ECE-E66C-5830-A183-8DBC6E565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E9D715C-D682-AF1E-4A3A-BFBA00E1C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AF0E41C-6F24-6F6D-126B-BAF7EA76B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2B09229-4A1A-48B8-36D1-2EB260D73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5CC9A98-8330-421A-6D70-8793AF50C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02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B053EF-05E1-1C35-CB3C-8569BF695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CA957FD-B2EF-152D-2D37-58493D420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68ACCA1-4699-F95C-3429-5ED771DC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3EFED41-F65D-D16F-AF1B-33A360CE1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5D691F-9454-BDDC-11B8-BC3CB803F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216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A660C3-03E8-A689-BF4C-28C6EEA2D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520F0DD-5BE4-4593-BF6D-FB7ABF9C8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83180B9-7220-7A36-6C67-87D6698A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E94B670-27EA-C65F-4D95-FA0AD053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7B3A78-8DB7-591B-38DF-0DF02F54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428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B3DCF0-1854-4AA4-4063-EE6DE4172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7B59FE-B843-DC2E-8384-C16456BB4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7C0D57E-CDA0-E104-5713-75DAE9FB0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0D36B65-F63E-EB0C-3510-8A13590E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3C29BFB-0FBB-96EF-4999-5949F5675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E0728F7-E670-3AF8-DC5F-7B13F4D5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35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94817A-5918-1AB2-3340-CE1F9523C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B07874E-EBA1-EBDC-67C2-849AB882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2911934-C6D7-BC9C-76DC-9C3D1F865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CC3C198-BB05-31FB-D5B6-DD1A15D6D6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4841549-5D03-D6DF-8AFF-48CC362A3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259BAAB-1BB4-960C-E4D8-038D831CE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B20A45F5-23BB-33B9-57E8-A6BA32C0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F88F592-F70B-0BE0-7CD3-1E486108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420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308239-74AF-23DD-7374-33E7E91F3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FA39CFB-7F18-4EF8-A7E7-90D55C8C2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52078A1-DE35-2F53-412A-94463CB87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0F5D8D6-E06C-F336-C3F9-B59CD4D4F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23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D1B300-809F-0370-ED98-187FED273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E82CAC-FE29-AC65-22A1-CF652AC1A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9E47A2C-C6AA-F552-75BC-D9E8D0062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32CAD53-F106-ED93-9087-FC221F01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/>
              <a:pPr/>
              <a:t>15.09.2024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82D3065-B5A5-218E-B763-0DA814EE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264BBB7-EBB5-994F-1F3E-B3B89B63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66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0E99D27-653D-0974-29FE-EA5B0EFFD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733A946-625A-EE92-8E38-A1727B0D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F0D5C94-43B9-08D0-1322-76A5385DA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331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6C6164-8FF4-72B0-F717-371D0114C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D9355F5-1A44-24C9-14C9-D829CF6F0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4F7A2D0-7EA7-12A8-E604-3C084FF26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A4955AD-FFBB-3DB0-8F77-30405FD65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EE16163-1947-40D9-9C28-4CF07A11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AA75E44-4D3C-E89D-69CC-D939722C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58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113B59-1824-7DC9-14A0-55E480B9F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CDF7154-C091-27A8-55CD-44A319AFEC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7B4D0F1-8713-F915-D3E0-88A4AD8FC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0C266AB-2A23-C3C7-F7FC-4FA460E8C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2FC67F8-8F8B-45BA-E0CD-4B9D7C1B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BD12686-27EA-173C-2F50-12DA39132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60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21D11E-DA60-49D7-FA84-292E2BD4F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D552CCB-3B77-69DA-40E1-C6B01D5A6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FE6FCC4-DDAD-F7D3-1C98-0931330B6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AFA4997-D33B-98E9-0BB1-AFB6E317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5293CE5-2983-EE76-F40B-CC5928B6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877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E11BA38-AB75-4898-5D40-9BA32BC9FD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1A6EB43-633C-DF7C-48AB-85EC51DF2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B87D4FE-84A2-EB9F-E2F5-783ADAA36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34B18B-39FE-753E-4174-290738EA8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93D8704-4957-3D45-26E3-5EF8B102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11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EB3ECE-E66C-5830-A183-8DBC6E565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E9D715C-D682-AF1E-4A3A-BFBA00E1C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AF0E41C-6F24-6F6D-126B-BAF7EA76B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2B09229-4A1A-48B8-36D1-2EB260D73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5CC9A98-8330-421A-6D70-8793AF50C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147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B053EF-05E1-1C35-CB3C-8569BF695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CA957FD-B2EF-152D-2D37-58493D420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68ACCA1-4699-F95C-3429-5ED771DC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3EFED41-F65D-D16F-AF1B-33A360CE1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5D691F-9454-BDDC-11B8-BC3CB803F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05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A660C3-03E8-A689-BF4C-28C6EEA2D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520F0DD-5BE4-4593-BF6D-FB7ABF9C8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83180B9-7220-7A36-6C67-87D6698A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E94B670-27EA-C65F-4D95-FA0AD053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7B3A78-8DB7-591B-38DF-0DF02F54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824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B3DCF0-1854-4AA4-4063-EE6DE4172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7B59FE-B843-DC2E-8384-C16456BB4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7C0D57E-CDA0-E104-5713-75DAE9FB0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0D36B65-F63E-EB0C-3510-8A13590E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3C29BFB-0FBB-96EF-4999-5949F5675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E0728F7-E670-3AF8-DC5F-7B13F4D5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479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94817A-5918-1AB2-3340-CE1F9523C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B07874E-EBA1-EBDC-67C2-849AB882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2911934-C6D7-BC9C-76DC-9C3D1F865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CC3C198-BB05-31FB-D5B6-DD1A15D6D6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4841549-5D03-D6DF-8AFF-48CC362A3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259BAAB-1BB4-960C-E4D8-038D831CE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B20A45F5-23BB-33B9-57E8-A6BA32C0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F88F592-F70B-0BE0-7CD3-1E486108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42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F7CF5E-8BDC-B572-FC01-B307E8498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A04C3E6-6275-0CC2-93C3-59634516E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EF669D1-4ED8-C8E5-35CE-90A66B786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D8D9822-1FFE-E9F3-EF0F-71C322A01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65705B5-2AAD-5220-6B72-F31154EC5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0E0E65B-2749-CD13-3BD0-1D39562B1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/>
              <a:pPr/>
              <a:t>15.09.2024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570BE4D-61CF-BCF4-28A5-C782933FF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5E8D987-BB33-0F83-0E6B-D7501B5E3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6279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308239-74AF-23DD-7374-33E7E91F3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FA39CFB-7F18-4EF8-A7E7-90D55C8C2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52078A1-DE35-2F53-412A-94463CB87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0F5D8D6-E06C-F336-C3F9-B59CD4D4F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313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0E99D27-653D-0974-29FE-EA5B0EFFD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733A946-625A-EE92-8E38-A1727B0D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F0D5C94-43B9-08D0-1322-76A5385DA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086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6C6164-8FF4-72B0-F717-371D0114C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D9355F5-1A44-24C9-14C9-D829CF6F0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4F7A2D0-7EA7-12A8-E604-3C084FF26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A4955AD-FFBB-3DB0-8F77-30405FD65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EE16163-1947-40D9-9C28-4CF07A11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AA75E44-4D3C-E89D-69CC-D939722C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814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113B59-1824-7DC9-14A0-55E480B9F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CDF7154-C091-27A8-55CD-44A319AFEC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7B4D0F1-8713-F915-D3E0-88A4AD8FC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0C266AB-2A23-C3C7-F7FC-4FA460E8C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2FC67F8-8F8B-45BA-E0CD-4B9D7C1B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BD12686-27EA-173C-2F50-12DA39132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328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21D11E-DA60-49D7-FA84-292E2BD4F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D552CCB-3B77-69DA-40E1-C6B01D5A6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FE6FCC4-DDAD-F7D3-1C98-0931330B6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AFA4997-D33B-98E9-0BB1-AFB6E317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5293CE5-2983-EE76-F40B-CC5928B6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3929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E11BA38-AB75-4898-5D40-9BA32BC9FD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1A6EB43-633C-DF7C-48AB-85EC51DF2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B87D4FE-84A2-EB9F-E2F5-783ADAA36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34B18B-39FE-753E-4174-290738EA8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93D8704-4957-3D45-26E3-5EF8B102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3201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949692-FE44-0585-F7F3-36222B9A8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28F37F9-0B77-0897-98BE-254611CE6D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4118D2-5667-2361-BB72-D856DF937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3E708C3-7138-883D-86F4-443083110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77EDC8-93D7-93A8-D922-465F9660B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7400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3705C1-F527-C669-F001-B5DF1EE42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6B494B6-4196-11F1-59A9-69915922A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4F3F50D-875E-D375-C8CC-6E92F4EE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310F12-DA1C-EDB6-5305-19207C7FE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42B0F9-FB75-D5FA-0895-669779F20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6780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635C09-E38C-A45D-A086-96F99DB9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68EB60-D8E3-A316-4558-DAA832588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4A17106-0703-0B9B-D3D6-E1DB9DE17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0C11A7-DE58-61D7-3D32-97807838F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B5B8DE-B628-7F8C-FD33-CFE3DBD7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922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D1B300-809F-0370-ED98-187FED273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E82CAC-FE29-AC65-22A1-CF652AC1A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9E47A2C-C6AA-F552-75BC-D9E8D0062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32CAD53-F106-ED93-9087-FC221F01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82D3065-B5A5-218E-B763-0DA814EE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264BBB7-EBB5-994F-1F3E-B3B89B63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6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877A37-04FB-74D6-0C50-A7EA60F0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42A9C4B-AE0D-F84B-17B8-CFF94A50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/>
              <a:pPr/>
              <a:t>15.09.2024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FEA31C7-7357-1BBA-F3D2-F51EA0F7D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EBCA241-E65E-09DF-8A83-F47E4AB9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001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F7CF5E-8BDC-B572-FC01-B307E8498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A04C3E6-6275-0CC2-93C3-59634516E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EF669D1-4ED8-C8E5-35CE-90A66B786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D8D9822-1FFE-E9F3-EF0F-71C322A01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65705B5-2AAD-5220-6B72-F31154EC5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0E0E65B-2749-CD13-3BD0-1D39562B1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570BE4D-61CF-BCF4-28A5-C782933FF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5E8D987-BB33-0F83-0E6B-D7501B5E3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075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877A37-04FB-74D6-0C50-A7EA60F0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42A9C4B-AE0D-F84B-17B8-CFF94A50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FEA31C7-7357-1BBA-F3D2-F51EA0F7D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EBCA241-E65E-09DF-8A83-F47E4AB9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141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C1A41B0-B3F5-A3E1-3489-C4BD736B2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519C208-6AA3-BEF4-B1D3-DAEEF22A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0C55C4A-A9F3-1496-4E00-BF86ED7C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407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8AAC17-4B67-7B17-48A6-2E62ABCD4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36692D6-DB29-0F07-C60A-4EBD1FF0D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DE01E84-CB68-8480-F102-472DCEF27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9F9715D-6BA8-248F-525D-D89031579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14F0FA1-3F88-2A38-B367-F3E08C45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13A7971-CB8A-1B43-1B3D-E16BEF90E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7526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EAE44-4D5E-D0A9-79C7-81785226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933BF09-AD0C-25A0-375C-4B2036FA8B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FBE64CD-BB3E-1945-975B-700018B00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18D524E-6301-37FA-CF74-96546AFF4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8F819AE-1558-6B0E-EED5-5C6A62EB0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1ABC04-1982-9194-CA23-656EDB36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296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5A3173-DABF-EF24-A3E1-AB7C5A3D1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382919A-34ED-3E0F-502D-B8F213CA9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BB743AE-A835-92FE-032D-BE231CF89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292CAC3-03CC-EF96-7A79-14D61FB20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20B26C3-A361-DA8C-C2C5-6D77C108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8842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97CA8D5-47E2-47AE-10A5-F2C81B41D1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27CA30F-E429-ABCA-E4FF-F86DF544F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C569FA-8E72-1CAC-BDC3-DC25F46C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10068F-93D1-5F2D-FAC5-0BC16983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47675D-C935-A3BC-BD4B-61A6D055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136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949692-FE44-0585-F7F3-36222B9A8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28F37F9-0B77-0897-98BE-254611CE6D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4118D2-5667-2361-BB72-D856DF937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3E708C3-7138-883D-86F4-443083110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77EDC8-93D7-93A8-D922-465F9660B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21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3705C1-F527-C669-F001-B5DF1EE42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6B494B6-4196-11F1-59A9-69915922A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4F3F50D-875E-D375-C8CC-6E92F4EE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310F12-DA1C-EDB6-5305-19207C7FE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42B0F9-FB75-D5FA-0895-669779F20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989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635C09-E38C-A45D-A086-96F99DB9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68EB60-D8E3-A316-4558-DAA832588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4A17106-0703-0B9B-D3D6-E1DB9DE17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0C11A7-DE58-61D7-3D32-97807838F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B5B8DE-B628-7F8C-FD33-CFE3DBD7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02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C1A41B0-B3F5-A3E1-3489-C4BD736B2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/>
              <a:pPr/>
              <a:t>15.09.2024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519C208-6AA3-BEF4-B1D3-DAEEF22A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0C55C4A-A9F3-1496-4E00-BF86ED7C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4772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D1B300-809F-0370-ED98-187FED273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E82CAC-FE29-AC65-22A1-CF652AC1A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9E47A2C-C6AA-F552-75BC-D9E8D0062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32CAD53-F106-ED93-9087-FC221F01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82D3065-B5A5-218E-B763-0DA814EE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264BBB7-EBB5-994F-1F3E-B3B89B63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034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F7CF5E-8BDC-B572-FC01-B307E8498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A04C3E6-6275-0CC2-93C3-59634516E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EF669D1-4ED8-C8E5-35CE-90A66B786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D8D9822-1FFE-E9F3-EF0F-71C322A01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65705B5-2AAD-5220-6B72-F31154EC5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0E0E65B-2749-CD13-3BD0-1D39562B1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570BE4D-61CF-BCF4-28A5-C782933FF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5E8D987-BB33-0F83-0E6B-D7501B5E3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806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877A37-04FB-74D6-0C50-A7EA60F0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42A9C4B-AE0D-F84B-17B8-CFF94A50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FEA31C7-7357-1BBA-F3D2-F51EA0F7D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EBCA241-E65E-09DF-8A83-F47E4AB9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151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C1A41B0-B3F5-A3E1-3489-C4BD736B2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519C208-6AA3-BEF4-B1D3-DAEEF22A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0C55C4A-A9F3-1496-4E00-BF86ED7C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167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8AAC17-4B67-7B17-48A6-2E62ABCD4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36692D6-DB29-0F07-C60A-4EBD1FF0D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DE01E84-CB68-8480-F102-472DCEF27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9F9715D-6BA8-248F-525D-D89031579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14F0FA1-3F88-2A38-B367-F3E08C45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13A7971-CB8A-1B43-1B3D-E16BEF90E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1911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EAE44-4D5E-D0A9-79C7-81785226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933BF09-AD0C-25A0-375C-4B2036FA8B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FBE64CD-BB3E-1945-975B-700018B00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18D524E-6301-37FA-CF74-96546AFF4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8F819AE-1558-6B0E-EED5-5C6A62EB0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1ABC04-1982-9194-CA23-656EDB36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305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5A3173-DABF-EF24-A3E1-AB7C5A3D1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382919A-34ED-3E0F-502D-B8F213CA9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BB743AE-A835-92FE-032D-BE231CF89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292CAC3-03CC-EF96-7A79-14D61FB20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20B26C3-A361-DA8C-C2C5-6D77C108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87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97CA8D5-47E2-47AE-10A5-F2C81B41D1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27CA30F-E429-ABCA-E4FF-F86DF544F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C569FA-8E72-1CAC-BDC3-DC25F46C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10068F-93D1-5F2D-FAC5-0BC16983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47675D-C935-A3BC-BD4B-61A6D055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302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949692-FE44-0585-F7F3-36222B9A8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28F37F9-0B77-0897-98BE-254611CE6D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4118D2-5667-2361-BB72-D856DF937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3E708C3-7138-883D-86F4-443083110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77EDC8-93D7-93A8-D922-465F9660B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220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3705C1-F527-C669-F001-B5DF1EE42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6B494B6-4196-11F1-59A9-69915922A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4F3F50D-875E-D375-C8CC-6E92F4EE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310F12-DA1C-EDB6-5305-19207C7FE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42B0F9-FB75-D5FA-0895-669779F20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0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8AAC17-4B67-7B17-48A6-2E62ABCD4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36692D6-DB29-0F07-C60A-4EBD1FF0D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DE01E84-CB68-8480-F102-472DCEF27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9F9715D-6BA8-248F-525D-D89031579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/>
              <a:pPr/>
              <a:t>15.09.2024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14F0FA1-3F88-2A38-B367-F3E08C45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13A7971-CB8A-1B43-1B3D-E16BEF90E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1212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635C09-E38C-A45D-A086-96F99DB9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68EB60-D8E3-A316-4558-DAA832588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4A17106-0703-0B9B-D3D6-E1DB9DE17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0C11A7-DE58-61D7-3D32-97807838F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B5B8DE-B628-7F8C-FD33-CFE3DBD7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110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D1B300-809F-0370-ED98-187FED273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E82CAC-FE29-AC65-22A1-CF652AC1A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9E47A2C-C6AA-F552-75BC-D9E8D0062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32CAD53-F106-ED93-9087-FC221F01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82D3065-B5A5-218E-B763-0DA814EE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264BBB7-EBB5-994F-1F3E-B3B89B63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5245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F7CF5E-8BDC-B572-FC01-B307E8498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A04C3E6-6275-0CC2-93C3-59634516E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EF669D1-4ED8-C8E5-35CE-90A66B786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D8D9822-1FFE-E9F3-EF0F-71C322A01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65705B5-2AAD-5220-6B72-F31154EC5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0E0E65B-2749-CD13-3BD0-1D39562B1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570BE4D-61CF-BCF4-28A5-C782933FF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5E8D987-BB33-0F83-0E6B-D7501B5E3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7815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877A37-04FB-74D6-0C50-A7EA60F0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42A9C4B-AE0D-F84B-17B8-CFF94A50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FEA31C7-7357-1BBA-F3D2-F51EA0F7D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EBCA241-E65E-09DF-8A83-F47E4AB9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0821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C1A41B0-B3F5-A3E1-3489-C4BD736B2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519C208-6AA3-BEF4-B1D3-DAEEF22A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0C55C4A-A9F3-1496-4E00-BF86ED7C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737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8AAC17-4B67-7B17-48A6-2E62ABCD4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36692D6-DB29-0F07-C60A-4EBD1FF0D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DE01E84-CB68-8480-F102-472DCEF27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9F9715D-6BA8-248F-525D-D89031579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14F0FA1-3F88-2A38-B367-F3E08C45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13A7971-CB8A-1B43-1B3D-E16BEF90E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058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EAE44-4D5E-D0A9-79C7-81785226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933BF09-AD0C-25A0-375C-4B2036FA8B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FBE64CD-BB3E-1945-975B-700018B00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18D524E-6301-37FA-CF74-96546AFF4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8F819AE-1558-6B0E-EED5-5C6A62EB0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1ABC04-1982-9194-CA23-656EDB36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641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5A3173-DABF-EF24-A3E1-AB7C5A3D1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382919A-34ED-3E0F-502D-B8F213CA9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BB743AE-A835-92FE-032D-BE231CF89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292CAC3-03CC-EF96-7A79-14D61FB20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20B26C3-A361-DA8C-C2C5-6D77C108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462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97CA8D5-47E2-47AE-10A5-F2C81B41D1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27CA30F-E429-ABCA-E4FF-F86DF544F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C569FA-8E72-1CAC-BDC3-DC25F46C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10068F-93D1-5F2D-FAC5-0BC16983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47675D-C935-A3BC-BD4B-61A6D055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7589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949692-FE44-0585-F7F3-36222B9A8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28F37F9-0B77-0897-98BE-254611CE6D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4118D2-5667-2361-BB72-D856DF937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3E708C3-7138-883D-86F4-443083110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77EDC8-93D7-93A8-D922-465F9660B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4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EAE44-4D5E-D0A9-79C7-81785226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933BF09-AD0C-25A0-375C-4B2036FA8B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FBE64CD-BB3E-1945-975B-700018B00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18D524E-6301-37FA-CF74-96546AFF4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/>
              <a:pPr/>
              <a:t>15.09.2024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8F819AE-1558-6B0E-EED5-5C6A62EB0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1ABC04-1982-9194-CA23-656EDB36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73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3705C1-F527-C669-F001-B5DF1EE42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6B494B6-4196-11F1-59A9-69915922A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4F3F50D-875E-D375-C8CC-6E92F4EE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310F12-DA1C-EDB6-5305-19207C7FE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42B0F9-FB75-D5FA-0895-669779F20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975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635C09-E38C-A45D-A086-96F99DB9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68EB60-D8E3-A316-4558-DAA832588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4A17106-0703-0B9B-D3D6-E1DB9DE17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0C11A7-DE58-61D7-3D32-97807838F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B5B8DE-B628-7F8C-FD33-CFE3DBD7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059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D1B300-809F-0370-ED98-187FED273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E82CAC-FE29-AC65-22A1-CF652AC1A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9E47A2C-C6AA-F552-75BC-D9E8D0062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32CAD53-F106-ED93-9087-FC221F01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82D3065-B5A5-218E-B763-0DA814EE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264BBB7-EBB5-994F-1F3E-B3B89B63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865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F7CF5E-8BDC-B572-FC01-B307E8498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A04C3E6-6275-0CC2-93C3-59634516E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EF669D1-4ED8-C8E5-35CE-90A66B786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D8D9822-1FFE-E9F3-EF0F-71C322A01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65705B5-2AAD-5220-6B72-F31154EC5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0E0E65B-2749-CD13-3BD0-1D39562B1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570BE4D-61CF-BCF4-28A5-C782933FF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5E8D987-BB33-0F83-0E6B-D7501B5E3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878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877A37-04FB-74D6-0C50-A7EA60F0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42A9C4B-AE0D-F84B-17B8-CFF94A50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FEA31C7-7357-1BBA-F3D2-F51EA0F7D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EBCA241-E65E-09DF-8A83-F47E4AB9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664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C1A41B0-B3F5-A3E1-3489-C4BD736B2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519C208-6AA3-BEF4-B1D3-DAEEF22A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0C55C4A-A9F3-1496-4E00-BF86ED7C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219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8AAC17-4B67-7B17-48A6-2E62ABCD4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36692D6-DB29-0F07-C60A-4EBD1FF0D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DE01E84-CB68-8480-F102-472DCEF27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9F9715D-6BA8-248F-525D-D89031579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14F0FA1-3F88-2A38-B367-F3E08C45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13A7971-CB8A-1B43-1B3D-E16BEF90E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069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EAE44-4D5E-D0A9-79C7-81785226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933BF09-AD0C-25A0-375C-4B2036FA8B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FBE64CD-BB3E-1945-975B-700018B00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18D524E-6301-37FA-CF74-96546AFF4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8F819AE-1558-6B0E-EED5-5C6A62EB0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1ABC04-1982-9194-CA23-656EDB36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2689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5A3173-DABF-EF24-A3E1-AB7C5A3D1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382919A-34ED-3E0F-502D-B8F213CA9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BB743AE-A835-92FE-032D-BE231CF89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292CAC3-03CC-EF96-7A79-14D61FB20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20B26C3-A361-DA8C-C2C5-6D77C108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74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97CA8D5-47E2-47AE-10A5-F2C81B41D1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27CA30F-E429-ABCA-E4FF-F86DF544F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C569FA-8E72-1CAC-BDC3-DC25F46C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10068F-93D1-5F2D-FAC5-0BC16983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47675D-C935-A3BC-BD4B-61A6D055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27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81E2A4-4EBB-73AB-802F-49434B37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65689A-B906-01ED-0EA9-88EA65DD3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6C1054-41C6-1AE3-E91F-141327D78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3FCD2-60C8-4567-B4D2-9F77FD0BEFB8}" type="datetimeFigureOut">
              <a:rPr lang="ru-RU" smtClean="0"/>
              <a:pPr/>
              <a:t>15.09.2024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257274-2E32-3E3A-C80B-B3AE61C9B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42FCDB1-5876-D766-CC0F-9A1AA825A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E53D-3D53-4E2C-A1E1-2F2D9F06B7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32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81E2A4-4EBB-73AB-802F-49434B37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65689A-B906-01ED-0EA9-88EA65DD3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6C1054-41C6-1AE3-E91F-141327D78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257274-2E32-3E3A-C80B-B3AE61C9B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42FCDB1-5876-D766-CC0F-9A1AA825A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9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81E2A4-4EBB-73AB-802F-49434B37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65689A-B906-01ED-0EA9-88EA65DD3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6C1054-41C6-1AE3-E91F-141327D78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257274-2E32-3E3A-C80B-B3AE61C9B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42FCDB1-5876-D766-CC0F-9A1AA825A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6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D8C0EF-6C08-3341-408D-4A6A463C0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E0D5778-1553-133C-2165-AAD399C8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33F7B5-68A6-9BCD-2E06-C362C5FEE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34C84C-544C-5FEE-DDE8-ED3F39848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F194C8-985B-692D-16CD-839905DDB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3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D8C0EF-6C08-3341-408D-4A6A463C0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E0D5778-1553-133C-2165-AAD399C8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33F7B5-68A6-9BCD-2E06-C362C5FEE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34C84C-544C-5FEE-DDE8-ED3F39848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F194C8-985B-692D-16CD-839905DDB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65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D8C0EF-6C08-3341-408D-4A6A463C0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E0D5778-1553-133C-2165-AAD399C8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33F7B5-68A6-9BCD-2E06-C362C5FEE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34C84C-544C-5FEE-DDE8-ED3F39848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F194C8-985B-692D-16CD-839905DDB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0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D8C0EF-6C08-3341-408D-4A6A463C0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E0D5778-1553-133C-2165-AAD399C8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33F7B5-68A6-9BCD-2E06-C362C5FEE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55625-E852-4308-B87F-CE6587884F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34C84C-544C-5FEE-DDE8-ED3F39848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F194C8-985B-692D-16CD-839905DDB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AE185-0077-4EE4-90ED-D02CD62213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81E2A4-4EBB-73AB-802F-49434B37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65689A-B906-01ED-0EA9-88EA65DD3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6C1054-41C6-1AE3-E91F-141327D78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257274-2E32-3E3A-C80B-B3AE61C9B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42FCDB1-5876-D766-CC0F-9A1AA825A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1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81E2A4-4EBB-73AB-802F-49434B37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65689A-B906-01ED-0EA9-88EA65DD3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6C1054-41C6-1AE3-E91F-141327D78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257274-2E32-3E3A-C80B-B3AE61C9B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42FCDB1-5876-D766-CC0F-9A1AA825A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36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81E2A4-4EBB-73AB-802F-49434B37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65689A-B906-01ED-0EA9-88EA65DD3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6C1054-41C6-1AE3-E91F-141327D78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257274-2E32-3E3A-C80B-B3AE61C9B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42FCDB1-5876-D766-CC0F-9A1AA825A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52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81E2A4-4EBB-73AB-802F-49434B37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65689A-B906-01ED-0EA9-88EA65DD3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6C1054-41C6-1AE3-E91F-141327D78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3FCD2-60C8-4567-B4D2-9F77FD0BEF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257274-2E32-3E3A-C80B-B3AE61C9B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42FCDB1-5876-D766-CC0F-9A1AA825A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E53D-3D53-4E2C-A1E1-2F2D9F06B7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8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D5365BA-7AC1-E2C5-02DB-7BDAD72511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" y="3590523"/>
            <a:ext cx="2991267" cy="32675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FB01EEE-D447-EB06-FD7C-2FB3E7156DC4}"/>
              </a:ext>
            </a:extLst>
          </p:cNvPr>
          <p:cNvSpPr txBox="1"/>
          <p:nvPr/>
        </p:nvSpPr>
        <p:spPr>
          <a:xfrm>
            <a:off x="2197309" y="1747800"/>
            <a:ext cx="77973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условий</a:t>
            </a:r>
            <a:r>
              <a:rPr kumimoji="0" lang="ru-RU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индивидуализации развивающей предметно-пространственной среды в группе  для детей с РАС» (5-6 лет)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5159D8E-60EE-7330-AD88-8AED9BB45F81}"/>
              </a:ext>
            </a:extLst>
          </p:cNvPr>
          <p:cNvSpPr txBox="1"/>
          <p:nvPr/>
        </p:nvSpPr>
        <p:spPr>
          <a:xfrm>
            <a:off x="267287" y="5406405"/>
            <a:ext cx="116574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Исполнитель: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МБДОУ «Детский сад №98 компенсирующего вида»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г.Сыктывкара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Адрес: 167026,  г. Сыктывкар, ул. Маяковского д.  7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Телефон: 8(212)62 88 92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-mail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ms.garden@mail/.ru</a:t>
            </a:r>
            <a:endParaRPr lang="ru-RU" sz="1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0F9BEA0-E30C-0A21-9DFB-8CAF2EBD6634}"/>
              </a:ext>
            </a:extLst>
          </p:cNvPr>
          <p:cNvSpPr txBox="1"/>
          <p:nvPr/>
        </p:nvSpPr>
        <p:spPr>
          <a:xfrm>
            <a:off x="1584960" y="222802"/>
            <a:ext cx="9022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 общеобразовательное учреждение «Детский сад № 98 компенсирующего вида» г. Сыктывкара</a:t>
            </a:r>
          </a:p>
        </p:txBody>
      </p:sp>
      <p:pic>
        <p:nvPicPr>
          <p:cNvPr id="19" name="Picture 8" descr="логотип1">
            <a:extLst>
              <a:ext uri="{FF2B5EF4-FFF2-40B4-BE49-F238E27FC236}">
                <a16:creationId xmlns:a16="http://schemas.microsoft.com/office/drawing/2014/main" xmlns="" id="{9780A9AA-D63E-A54B-D04E-164BB983B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43716" y="-17302"/>
            <a:ext cx="1848285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C:\Documents and Settings\Аня\Рабочий стол\4.JPG">
            <a:extLst>
              <a:ext uri="{FF2B5EF4-FFF2-40B4-BE49-F238E27FC236}">
                <a16:creationId xmlns:a16="http://schemas.microsoft.com/office/drawing/2014/main" xmlns="" id="{7A625A33-014D-FBDD-D9B5-2074A181D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25091" y="3091652"/>
            <a:ext cx="4141818" cy="2355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A7DAAB-B060-7E81-D580-9A4439AB12DA}"/>
              </a:ext>
            </a:extLst>
          </p:cNvPr>
          <p:cNvSpPr txBox="1"/>
          <p:nvPr/>
        </p:nvSpPr>
        <p:spPr>
          <a:xfrm>
            <a:off x="6096000" y="4288202"/>
            <a:ext cx="6098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 воспитатели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b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Чайковская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Михайловна</a:t>
            </a:r>
          </a:p>
          <a:p>
            <a:pPr algn="r"/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Потапова Дарья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Сергеевна</a:t>
            </a:r>
          </a:p>
          <a:p>
            <a:pPr algn="r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Учитель-логопед: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Заволокова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Николаевна</a:t>
            </a:r>
            <a:endParaRPr lang="ru-RU" sz="1800" i="1" dirty="0"/>
          </a:p>
        </p:txBody>
      </p:sp>
    </p:spTree>
    <p:extLst>
      <p:ext uri="{BB962C8B-B14F-4D97-AF65-F5344CB8AC3E}">
        <p14:creationId xmlns:p14="http://schemas.microsoft.com/office/powerpoint/2010/main" val="4245046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72529" y="163012"/>
            <a:ext cx="11082659" cy="482448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Уголки</a:t>
            </a:r>
          </a:p>
        </p:txBody>
      </p:sp>
      <p:pic>
        <p:nvPicPr>
          <p:cNvPr id="5" name="Рисунок 4" descr="C:\Users\User\Downloads\DKvemX4Ha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95" y="774700"/>
            <a:ext cx="3066726" cy="5668834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</p:pic>
      <p:pic>
        <p:nvPicPr>
          <p:cNvPr id="7" name="Рисунок 6" descr="C:\Users\User\Downloads\TnBCwxjG9x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2"/>
          <a:stretch/>
        </p:blipFill>
        <p:spPr bwMode="auto">
          <a:xfrm>
            <a:off x="8106174" y="1504547"/>
            <a:ext cx="3585101" cy="3848905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</p:pic>
      <p:pic>
        <p:nvPicPr>
          <p:cNvPr id="13" name="Рисунок 12" descr="C:\Users\User\Downloads\Jua4XKQDSXc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t="9013" r="13502"/>
          <a:stretch/>
        </p:blipFill>
        <p:spPr bwMode="auto">
          <a:xfrm>
            <a:off x="3790828" y="822661"/>
            <a:ext cx="3899140" cy="3095329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</p:pic>
      <p:pic>
        <p:nvPicPr>
          <p:cNvPr id="14" name="Рисунок 13" descr="C:\Users\User\Downloads\GgUidvj1dfE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t="10175" r="7694"/>
          <a:stretch/>
        </p:blipFill>
        <p:spPr bwMode="auto">
          <a:xfrm>
            <a:off x="3947847" y="4095191"/>
            <a:ext cx="3585101" cy="2639684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74404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IMG-20230629-WA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" y="1095657"/>
            <a:ext cx="9616440" cy="5516827"/>
          </a:xfrm>
          <a:prstGeom prst="rect">
            <a:avLst/>
          </a:prstGeom>
          <a:noFill/>
          <a:ln w="57150">
            <a:solidFill>
              <a:srgbClr val="FF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4673" y="276048"/>
            <a:ext cx="11526327" cy="46582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5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Многофункциональная ширма</a:t>
            </a:r>
          </a:p>
        </p:txBody>
      </p:sp>
    </p:spTree>
    <p:extLst>
      <p:ext uri="{BB962C8B-B14F-4D97-AF65-F5344CB8AC3E}">
        <p14:creationId xmlns:p14="http://schemas.microsoft.com/office/powerpoint/2010/main" val="2902872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19815"/>
            <a:ext cx="9144000" cy="376517"/>
          </a:xfrm>
        </p:spPr>
        <p:txBody>
          <a:bodyPr>
            <a:noAutofit/>
          </a:bodyPr>
          <a:lstStyle/>
          <a:p>
            <a:r>
              <a:rPr lang="ru-RU" sz="45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Физкультурные пособия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5301" y="4881552"/>
            <a:ext cx="3393759" cy="1520986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Массажные коврики с различными видами рельефной поверхности</a:t>
            </a:r>
          </a:p>
          <a:p>
            <a:pPr algn="ctr"/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User\Documents\16Hxzl6ZCQ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5" y="1525738"/>
            <a:ext cx="3620411" cy="316835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2050" name="Picture 2" descr="C:\Users\User\Documents\f4uNeT-SLbE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197" y="1525738"/>
            <a:ext cx="2777899" cy="487680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722" y="1552183"/>
            <a:ext cx="3277733" cy="2033888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 descr="C:\Users\User\Documents\s7o2nN-MmTM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r="14937"/>
          <a:stretch/>
        </p:blipFill>
        <p:spPr bwMode="auto">
          <a:xfrm>
            <a:off x="7604783" y="4041922"/>
            <a:ext cx="4089672" cy="2315066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5448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77325"/>
            <a:ext cx="9144000" cy="376517"/>
          </a:xfrm>
        </p:spPr>
        <p:txBody>
          <a:bodyPr>
            <a:normAutofit fontScale="90000"/>
          </a:bodyPr>
          <a:lstStyle/>
          <a:p>
            <a:r>
              <a:rPr lang="ru-RU" sz="5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Физкультурные пособия</a:t>
            </a:r>
            <a:endParaRPr lang="ru-RU" sz="40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8096" y="668627"/>
            <a:ext cx="10655808" cy="794655"/>
          </a:xfrm>
        </p:spPr>
        <p:txBody>
          <a:bodyPr>
            <a:no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buSzPts val="1200"/>
              <a:tabLst>
                <a:tab pos="457200" algn="l"/>
                <a:tab pos="681355" algn="l"/>
              </a:tabLst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развития тонической организации и равновесия, ловкости рук, мелкой и крупной моторики, сенсомоторных  ощущений, метания, </a:t>
            </a:r>
            <a:r>
              <a:rPr lang="ru-RU" b="1" i="1" dirty="0">
                <a:solidFill>
                  <a:srgbClr val="002060"/>
                </a:solidFill>
                <a:latin typeface="Times New Roman"/>
              </a:rPr>
              <a:t>н</a:t>
            </a:r>
            <a:r>
              <a:rPr lang="ru-RU" b="1" i="1" dirty="0">
                <a:solidFill>
                  <a:srgbClr val="002060"/>
                </a:solidFill>
                <a:latin typeface="Times New Roman"/>
                <a:ea typeface="Calibri"/>
              </a:rPr>
              <a:t>алаживания  связи с другими органами чувств, </a:t>
            </a:r>
            <a:r>
              <a:rPr lang="ru-RU" b="1" i="1" kern="5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способности действовать по инструкции.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2108" y="4804276"/>
            <a:ext cx="2824944" cy="1523999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Мишень напольная цветная с цифрами</a:t>
            </a:r>
          </a:p>
        </p:txBody>
      </p:sp>
      <p:pic>
        <p:nvPicPr>
          <p:cNvPr id="17" name="Рисунок 16" descr="C:\Users\User\Documents\20230111_1125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741" y="2154772"/>
            <a:ext cx="2779827" cy="223520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2053" name="Picture 5" descr="C:\Users\User\Documents\20230407_1655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11" y="2111227"/>
            <a:ext cx="3182575" cy="2278747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848741" y="4804276"/>
            <a:ext cx="2824944" cy="1523999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Балансировочная доска </a:t>
            </a:r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Бильгоу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9" name="Рисунок 18" descr="C:\Users\User\Downloads\20230405_1616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145" y="2111227"/>
            <a:ext cx="1856535" cy="230308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6978380" y="4804275"/>
            <a:ext cx="4923579" cy="1523999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мячи и мешочки</a:t>
            </a:r>
          </a:p>
        </p:txBody>
      </p:sp>
      <p:pic>
        <p:nvPicPr>
          <p:cNvPr id="10" name="Рисунок 9" descr="C:\Users\User\Downloads\20230407_15394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955" y="2111227"/>
            <a:ext cx="2717733" cy="230308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248221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1251" y="326073"/>
            <a:ext cx="9144000" cy="376517"/>
          </a:xfrm>
        </p:spPr>
        <p:txBody>
          <a:bodyPr>
            <a:noAutofit/>
          </a:bodyPr>
          <a:lstStyle/>
          <a:p>
            <a:r>
              <a:rPr lang="ru-RU" sz="45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Физкультурные пособия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71" y="642031"/>
            <a:ext cx="11659359" cy="759657"/>
          </a:xfrm>
        </p:spPr>
        <p:txBody>
          <a:bodyPr>
            <a:no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развития тонической организации и равновесия, зрительно-моторной координации, навыка правильной постановки стопы, профилактика плоскостопия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57403" y="5918879"/>
            <a:ext cx="5419431" cy="753240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Дорожка балансировочная(7 секции</a:t>
            </a:r>
            <a:r>
              <a:rPr lang="ru-RU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pic>
        <p:nvPicPr>
          <p:cNvPr id="9" name="Рисунок 8" descr="C:\Users\User\Downloads\20230410_15551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5" r="23511"/>
          <a:stretch/>
        </p:blipFill>
        <p:spPr bwMode="auto">
          <a:xfrm>
            <a:off x="823687" y="1483386"/>
            <a:ext cx="1762156" cy="4246369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User\Downloads\20230410_15554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4" t="20409" r="21618"/>
          <a:stretch/>
        </p:blipFill>
        <p:spPr bwMode="auto">
          <a:xfrm>
            <a:off x="6042979" y="1488660"/>
            <a:ext cx="1877521" cy="4176125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Users\User\Downloads\20230410_15571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5" t="11734" r="10291"/>
          <a:stretch/>
        </p:blipFill>
        <p:spPr bwMode="auto">
          <a:xfrm>
            <a:off x="3257403" y="1488654"/>
            <a:ext cx="1963320" cy="4245527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C:\Users\User\Downloads\20230410_15584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194" r="8479" b="36224"/>
          <a:stretch/>
        </p:blipFill>
        <p:spPr bwMode="auto">
          <a:xfrm>
            <a:off x="8309809" y="2339626"/>
            <a:ext cx="3673107" cy="2683228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7471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700" y="606519"/>
            <a:ext cx="11658600" cy="5622902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работаем в группе  с детьми, имеющими  расстройства аутистического  спектра.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Их образование и развитие  осуществляется с учетом и в соответствии с их особыми образовательными потребностями в рамках освоения ими адаптированной образовательной программы дошкольного образования для детей с РАС.</a:t>
            </a:r>
            <a:br>
              <a:rPr lang="ru-RU" sz="9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данной  </a:t>
            </a:r>
            <a:r>
              <a:rPr lang="ru-RU" sz="9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видеопрезентации</a:t>
            </a:r>
            <a:r>
              <a:rPr lang="ru-RU" sz="9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представлены  материалы, отражающие образовательные потребности детей дошкольного возраста с РАС.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9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 визуально структурированной среды-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необходимо создание четко организованного и упорядоченного пространства, визуальной временной структуры всего пребывания ребенка в ДОУ, обеспечивающих предсказуемость событий, предупреждая поведенческие нарушения).</a:t>
            </a:r>
            <a:r>
              <a:rPr lang="ru-RU" sz="9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9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мотивирующей комфортной среды-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для ребенка с РАС среды, учитывающей его специфические интересы и особенности переработки сенсорной информации):использование в процессе обучения дидактических и учебных материалов, видов деятельности, к которым ребенок с РАС испытывает интерес</a:t>
            </a:r>
            <a:r>
              <a:rPr lang="ru-RU" sz="1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3ED2F85-9AFB-8C88-F95B-112FF2FD17C2}"/>
              </a:ext>
            </a:extLst>
          </p:cNvPr>
          <p:cNvSpPr txBox="1"/>
          <p:nvPr/>
        </p:nvSpPr>
        <p:spPr>
          <a:xfrm>
            <a:off x="4748003" y="12159"/>
            <a:ext cx="269599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Введение:</a:t>
            </a:r>
          </a:p>
        </p:txBody>
      </p:sp>
    </p:spTree>
    <p:extLst>
      <p:ext uri="{BB962C8B-B14F-4D97-AF65-F5344CB8AC3E}">
        <p14:creationId xmlns:p14="http://schemas.microsoft.com/office/powerpoint/2010/main" val="1752890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D498E56-EDED-CB01-1F3D-8A33BCF1A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6152"/>
            <a:ext cx="10515600" cy="5740865"/>
          </a:xfrm>
        </p:spPr>
        <p:txBody>
          <a:bodyPr/>
          <a:lstStyle/>
          <a:p>
            <a:pPr marL="0" indent="0" algn="ctr">
              <a:buNone/>
            </a:pPr>
            <a:r>
              <a:rPr lang="ru-RU" sz="45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Ориентировочные подсказки</a:t>
            </a:r>
          </a:p>
          <a:p>
            <a:pPr marL="0" indent="0" algn="ctr">
              <a:buNone/>
            </a:pP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B0AAC8D-7C4D-1085-D388-4C379F585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58" y="1739348"/>
            <a:ext cx="5097670" cy="3823252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CDD4EA1-102C-500B-17FE-9D7B021139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0"/>
          <a:stretch/>
        </p:blipFill>
        <p:spPr>
          <a:xfrm>
            <a:off x="5798998" y="1739348"/>
            <a:ext cx="6089644" cy="3823252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6150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854AA48-0274-DE59-963C-60E6C9CA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657"/>
            <a:ext cx="10515600" cy="6008077"/>
          </a:xfrm>
        </p:spPr>
        <p:txBody>
          <a:bodyPr/>
          <a:lstStyle/>
          <a:p>
            <a:pPr marL="0" indent="0" algn="ctr">
              <a:buNone/>
            </a:pPr>
            <a:r>
              <a:rPr lang="ru-RU" sz="45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Коммуникативные  подсказки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9A18D7A-7DA1-AEF7-9A93-2BE3C2E285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5" b="17778"/>
          <a:stretch/>
        </p:blipFill>
        <p:spPr>
          <a:xfrm>
            <a:off x="4111801" y="1056584"/>
            <a:ext cx="3968397" cy="2951311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E16424F-FCDF-5DCB-1E10-027C75DC03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3" b="15776"/>
          <a:stretch/>
        </p:blipFill>
        <p:spPr>
          <a:xfrm>
            <a:off x="4111804" y="4325760"/>
            <a:ext cx="3968397" cy="2124223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64C118E-ADB8-1176-30C5-357AD7CCC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512" y="1567234"/>
            <a:ext cx="3127971" cy="4170628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769CADA-3A82-960D-2142-30DE264F4C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17" y="1729744"/>
            <a:ext cx="3006091" cy="4008119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6597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74B95F-63DE-89C6-072A-09F7FEB4F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2580"/>
            <a:ext cx="10515600" cy="5726797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45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Социально-поведенческие подсказки</a:t>
            </a:r>
          </a:p>
          <a:p>
            <a:pPr marL="0" indent="0" algn="ctr">
              <a:buNone/>
            </a:pPr>
            <a:r>
              <a:rPr lang="ru-RU" sz="35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Алгоритм действий</a:t>
            </a:r>
          </a:p>
          <a:p>
            <a:pPr marL="0" indent="0">
              <a:buNone/>
            </a:pPr>
            <a:endParaRPr lang="ru-RU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7CFBDB-F84C-B034-5959-E652355EA1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3241"/>
          <a:stretch/>
        </p:blipFill>
        <p:spPr>
          <a:xfrm>
            <a:off x="498866" y="1988567"/>
            <a:ext cx="8457261" cy="1915224"/>
          </a:xfrm>
          <a:prstGeom prst="rect">
            <a:avLst/>
          </a:prstGeom>
          <a:ln w="5715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BE7177C-032D-8AB0-09D6-146431313C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995"/>
          <a:stretch/>
        </p:blipFill>
        <p:spPr>
          <a:xfrm>
            <a:off x="712914" y="4307513"/>
            <a:ext cx="8029164" cy="1915224"/>
          </a:xfrm>
          <a:prstGeom prst="rect">
            <a:avLst/>
          </a:prstGeom>
          <a:ln w="5715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C0013D-815A-F504-C68B-5830EFF5519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82075" y="1691525"/>
            <a:ext cx="1997011" cy="4637892"/>
          </a:xfrm>
          <a:prstGeom prst="rect">
            <a:avLst/>
          </a:prstGeom>
          <a:ln w="5715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7185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0309E2E-38BE-D5CC-3585-FF256BEB8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2370"/>
            <a:ext cx="10515600" cy="5684594"/>
          </a:xfrm>
        </p:spPr>
        <p:txBody>
          <a:bodyPr/>
          <a:lstStyle/>
          <a:p>
            <a:pPr marL="0" indent="0" algn="ctr">
              <a:buNone/>
            </a:pPr>
            <a:r>
              <a:rPr lang="ru-RU" sz="45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Коммуникативный альбом</a:t>
            </a:r>
          </a:p>
          <a:p>
            <a:pPr marL="0" indent="0" algn="ctr">
              <a:buNone/>
            </a:pPr>
            <a:endParaRPr lang="ru-RU" dirty="0">
              <a:solidFill>
                <a:srgbClr val="002060"/>
              </a:solidFill>
              <a:latin typeface="Century" panose="02040604050505020304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08D9CEA-150C-A4D6-157B-DC18A1EB8E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" t="6088" r="7629" b="4803"/>
          <a:stretch/>
        </p:blipFill>
        <p:spPr>
          <a:xfrm rot="16200000">
            <a:off x="4441466" y="1425143"/>
            <a:ext cx="3392559" cy="4598505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8A21C6D-A35C-7CE9-2A6C-C9D051DFB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64" y="1564183"/>
            <a:ext cx="3240321" cy="4320427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639D873-9D05-BFB2-6B83-248BDE3082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516" y="1551836"/>
            <a:ext cx="3240321" cy="4320427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8004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8096" y="365762"/>
            <a:ext cx="10655808" cy="595084"/>
          </a:xfrm>
        </p:spPr>
        <p:txBody>
          <a:bodyPr>
            <a:noAutofit/>
          </a:bodyPr>
          <a:lstStyle/>
          <a:p>
            <a:r>
              <a:rPr lang="ru-RU" sz="45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Использование наглядного материала </a:t>
            </a:r>
          </a:p>
        </p:txBody>
      </p:sp>
      <p:pic>
        <p:nvPicPr>
          <p:cNvPr id="4" name="Рисунок 3" descr="C:\Users\User\Downloads\20230407_1346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418" y="1215599"/>
            <a:ext cx="3107216" cy="522675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8" t="14332" r="1384" b="14443"/>
          <a:stretch/>
        </p:blipFill>
        <p:spPr bwMode="auto">
          <a:xfrm>
            <a:off x="444001" y="1660398"/>
            <a:ext cx="3740433" cy="4337163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5" t="11843" b="18919"/>
          <a:stretch/>
        </p:blipFill>
        <p:spPr bwMode="auto">
          <a:xfrm>
            <a:off x="8689618" y="1660397"/>
            <a:ext cx="3058381" cy="4337164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066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27EAF8D-FA70-D047-983A-A2526C4AC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805" y="152438"/>
            <a:ext cx="10929257" cy="59037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5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времени: Распорядок дня</a:t>
            </a:r>
            <a:endParaRPr lang="ru-RU" sz="4500" dirty="0">
              <a:solidFill>
                <a:srgbClr val="FFC000"/>
              </a:solidFill>
            </a:endParaRPr>
          </a:p>
        </p:txBody>
      </p:sp>
      <p:pic>
        <p:nvPicPr>
          <p:cNvPr id="32" name="Рисунок 31" descr="C:\Users\User\Downloads\20240423_09270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7418" r="7694" b="7210"/>
          <a:stretch/>
        </p:blipFill>
        <p:spPr bwMode="auto">
          <a:xfrm>
            <a:off x="631371" y="1026525"/>
            <a:ext cx="2484244" cy="1836327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33" name="Рисунок 32" descr="C:\Users\User\Downloads\20240423_09273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" t="8245" r="4209" b="5653"/>
          <a:stretch/>
        </p:blipFill>
        <p:spPr bwMode="auto">
          <a:xfrm>
            <a:off x="3312278" y="1018943"/>
            <a:ext cx="2484244" cy="185467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34" name="Рисунок 33" descr="C:\Users\User\Downloads\20240423_09274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t="5173" r="2176" b="8493"/>
          <a:stretch/>
        </p:blipFill>
        <p:spPr bwMode="auto">
          <a:xfrm>
            <a:off x="6010630" y="1017349"/>
            <a:ext cx="2654982" cy="1854677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35" name="Рисунок 34" descr="C:\Users\User\Downloads\20240423_09275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1" b="6468"/>
          <a:stretch/>
        </p:blipFill>
        <p:spPr bwMode="auto">
          <a:xfrm>
            <a:off x="611779" y="3104312"/>
            <a:ext cx="2484244" cy="162865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36" name="Рисунок 35" descr="C:\Users\User\Downloads\20240423_09280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4427" r="3336" b="5465"/>
          <a:stretch/>
        </p:blipFill>
        <p:spPr bwMode="auto">
          <a:xfrm>
            <a:off x="8928892" y="998887"/>
            <a:ext cx="2631736" cy="185467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37" name="Рисунок 36" descr="C:\Users\User\Downloads\20240423_09281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t="5075" r="6243" b="3629"/>
          <a:stretch/>
        </p:blipFill>
        <p:spPr bwMode="auto">
          <a:xfrm>
            <a:off x="3312278" y="3104312"/>
            <a:ext cx="2494482" cy="162865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38" name="Рисунок 37" descr="C:\Users\User\Downloads\20240423_092847 (2)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" t="5335" r="6531" b="3844"/>
          <a:stretch/>
        </p:blipFill>
        <p:spPr bwMode="auto">
          <a:xfrm>
            <a:off x="6028712" y="3099891"/>
            <a:ext cx="2654982" cy="1637497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39" name="Рисунок 38" descr="C:\Users\User\Downloads\20240423_092829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" t="4923" r="6242" b="5539"/>
          <a:stretch/>
        </p:blipFill>
        <p:spPr bwMode="auto">
          <a:xfrm>
            <a:off x="8948484" y="3095470"/>
            <a:ext cx="2631736" cy="1637497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40" name="Рисунок 39" descr="C:\Users\User\Downloads\20240423_092855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" t="3269" r="4209" b="9874"/>
          <a:stretch/>
        </p:blipFill>
        <p:spPr bwMode="auto">
          <a:xfrm>
            <a:off x="582884" y="5002441"/>
            <a:ext cx="2494483" cy="165806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41" name="Рисунок 40" descr="C:\Users\User\Downloads\20240423_092840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" t="7454" r="6968" b="6856"/>
          <a:stretch/>
        </p:blipFill>
        <p:spPr bwMode="auto">
          <a:xfrm>
            <a:off x="3322516" y="5031854"/>
            <a:ext cx="2484244" cy="162865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42" name="Рисунок 41" descr="C:\Users\User\Downloads\20240423_092901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4589" r="6968" b="9422"/>
          <a:stretch/>
        </p:blipFill>
        <p:spPr bwMode="auto">
          <a:xfrm>
            <a:off x="6074434" y="4988788"/>
            <a:ext cx="2654982" cy="162865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4FE072-B506-37D6-724C-41DBD0328F5F}"/>
              </a:ext>
            </a:extLst>
          </p:cNvPr>
          <p:cNvSpPr txBox="1"/>
          <p:nvPr/>
        </p:nvSpPr>
        <p:spPr>
          <a:xfrm>
            <a:off x="804952" y="2446974"/>
            <a:ext cx="231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ПРОСЫПАЮСЬ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75B0EE-EC14-9663-9705-8A2721FB6F8F}"/>
              </a:ext>
            </a:extLst>
          </p:cNvPr>
          <p:cNvSpPr txBox="1"/>
          <p:nvPr/>
        </p:nvSpPr>
        <p:spPr>
          <a:xfrm>
            <a:off x="3568328" y="2446974"/>
            <a:ext cx="231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УМЫВАЮСЬ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648720-6F4F-E695-EF31-252C608D2784}"/>
              </a:ext>
            </a:extLst>
          </p:cNvPr>
          <p:cNvSpPr txBox="1"/>
          <p:nvPr/>
        </p:nvSpPr>
        <p:spPr>
          <a:xfrm>
            <a:off x="6140931" y="2446974"/>
            <a:ext cx="241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ВЫТИРАЮ ЛИЦО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56B237-043C-AFDF-9B7D-7DB4C268846A}"/>
              </a:ext>
            </a:extLst>
          </p:cNvPr>
          <p:cNvSpPr txBox="1"/>
          <p:nvPr/>
        </p:nvSpPr>
        <p:spPr>
          <a:xfrm>
            <a:off x="9348298" y="2462325"/>
            <a:ext cx="231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ОДЕВАЮСЬ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FF186D1-DC09-20FA-CF97-BE7A1CF1E614}"/>
              </a:ext>
            </a:extLst>
          </p:cNvPr>
          <p:cNvSpPr txBox="1"/>
          <p:nvPr/>
        </p:nvSpPr>
        <p:spPr>
          <a:xfrm>
            <a:off x="917756" y="4363635"/>
            <a:ext cx="231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ЗАВТРАКАЮ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B40E15-0050-6C5E-532F-E6CE1D586AAD}"/>
              </a:ext>
            </a:extLst>
          </p:cNvPr>
          <p:cNvSpPr txBox="1"/>
          <p:nvPr/>
        </p:nvSpPr>
        <p:spPr>
          <a:xfrm>
            <a:off x="3698458" y="4378937"/>
            <a:ext cx="231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ОДЕВАЮСЬ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824518-B37B-B14E-5A71-F99B98F504DB}"/>
              </a:ext>
            </a:extLst>
          </p:cNvPr>
          <p:cNvSpPr txBox="1"/>
          <p:nvPr/>
        </p:nvSpPr>
        <p:spPr>
          <a:xfrm>
            <a:off x="5900473" y="4356299"/>
            <a:ext cx="2985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ИДУ В  ДЕТСКИЙ САД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3CDEE6F-58C6-75D9-C2E3-C489FFEF82FE}"/>
              </a:ext>
            </a:extLst>
          </p:cNvPr>
          <p:cNvSpPr txBox="1"/>
          <p:nvPr/>
        </p:nvSpPr>
        <p:spPr>
          <a:xfrm>
            <a:off x="9234869" y="4342325"/>
            <a:ext cx="231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ЗАНИМАЮСЬ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C7B3422-5BCF-A136-522C-87563AA0ED00}"/>
              </a:ext>
            </a:extLst>
          </p:cNvPr>
          <p:cNvSpPr txBox="1"/>
          <p:nvPr/>
        </p:nvSpPr>
        <p:spPr>
          <a:xfrm>
            <a:off x="744180" y="6241717"/>
            <a:ext cx="231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КОНСТРУИРУЮ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B8FA907-5D64-ACBD-8ED3-6679867FD200}"/>
              </a:ext>
            </a:extLst>
          </p:cNvPr>
          <p:cNvSpPr txBox="1"/>
          <p:nvPr/>
        </p:nvSpPr>
        <p:spPr>
          <a:xfrm>
            <a:off x="3785337" y="6248111"/>
            <a:ext cx="231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ИГРАЮ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E54CEDB-EF36-2B44-AD04-260A3A7787A3}"/>
              </a:ext>
            </a:extLst>
          </p:cNvPr>
          <p:cNvSpPr txBox="1"/>
          <p:nvPr/>
        </p:nvSpPr>
        <p:spPr>
          <a:xfrm>
            <a:off x="6269581" y="6000671"/>
            <a:ext cx="2310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ЛОЖУСЬ СПАТЬ НА ТИХИЙ ЧАС</a:t>
            </a:r>
          </a:p>
        </p:txBody>
      </p:sp>
    </p:spTree>
    <p:extLst>
      <p:ext uri="{BB962C8B-B14F-4D97-AF65-F5344CB8AC3E}">
        <p14:creationId xmlns:p14="http://schemas.microsoft.com/office/powerpoint/2010/main" val="670683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301" y="1496110"/>
            <a:ext cx="11559396" cy="638354"/>
          </a:xfrm>
        </p:spPr>
        <p:txBody>
          <a:bodyPr>
            <a:noAutofit/>
          </a:bodyPr>
          <a:lstStyle/>
          <a:p>
            <a:pPr algn="ctr"/>
            <a:r>
              <a:rPr lang="ru-RU" sz="4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Уголки</a:t>
            </a:r>
            <a:r>
              <a:rPr lang="ru-RU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290" y="2134464"/>
            <a:ext cx="11697419" cy="54518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Значимую роль в развитии кругозора  и коммуникативных навыков играют уголки. В помещении группы созданы уголки 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сенсорики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математики, развития речи, книжный уголок, уголок «Моя семья», уголок безопасности, физкультурный, конструирования, уголок 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изодеятельности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уголок «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Автомир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4961486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3115</TotalTime>
  <Words>259</Words>
  <Application>Microsoft Office PowerPoint</Application>
  <PresentationFormat>Произвольный</PresentationFormat>
  <Paragraphs>48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Тема Office</vt:lpstr>
      <vt:lpstr>1_Тема Office</vt:lpstr>
      <vt:lpstr>6_Тема Office</vt:lpstr>
      <vt:lpstr>7_Тема Office</vt:lpstr>
      <vt:lpstr>8_Тема Office</vt:lpstr>
      <vt:lpstr>2_Тема Office</vt:lpstr>
      <vt:lpstr>3_Тема Office</vt:lpstr>
      <vt:lpstr>4_Тема Office</vt:lpstr>
      <vt:lpstr>10_Тема Office</vt:lpstr>
      <vt:lpstr>12_Тема Office</vt:lpstr>
      <vt:lpstr>13_Тема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Уголки </vt:lpstr>
      <vt:lpstr>Презентация PowerPoint</vt:lpstr>
      <vt:lpstr>Презентация PowerPoint</vt:lpstr>
      <vt:lpstr>Физкультурные пособия </vt:lpstr>
      <vt:lpstr>Физкультурные пособия</vt:lpstr>
      <vt:lpstr>Физкультурные пособия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Физическое развитие и физическое воспитание  детей с РАС в  средней группе</dc:title>
  <dc:creator>Дарья Потапова</dc:creator>
  <cp:lastModifiedBy>User</cp:lastModifiedBy>
  <cp:revision>206</cp:revision>
  <dcterms:created xsi:type="dcterms:W3CDTF">2023-03-12T11:30:35Z</dcterms:created>
  <dcterms:modified xsi:type="dcterms:W3CDTF">2024-09-15T18:23:46Z</dcterms:modified>
</cp:coreProperties>
</file>