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2" r:id="rId3"/>
    <p:sldId id="257" r:id="rId4"/>
    <p:sldId id="263" r:id="rId5"/>
    <p:sldId id="258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71" r:id="rId14"/>
    <p:sldId id="261" r:id="rId15"/>
    <p:sldId id="272" r:id="rId16"/>
    <p:sldId id="273" r:id="rId17"/>
    <p:sldId id="275" r:id="rId18"/>
    <p:sldId id="274" r:id="rId19"/>
    <p:sldId id="276" r:id="rId20"/>
    <p:sldId id="277" r:id="rId21"/>
    <p:sldId id="279" r:id="rId22"/>
    <p:sldId id="278" r:id="rId23"/>
    <p:sldId id="280" r:id="rId24"/>
    <p:sldId id="282" r:id="rId25"/>
    <p:sldId id="28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Голбан" initials="МГ" lastIdx="1" clrIdx="0">
    <p:extLst>
      <p:ext uri="{19B8F6BF-5375-455C-9EA6-DF929625EA0E}">
        <p15:presenceInfo xmlns:p15="http://schemas.microsoft.com/office/powerpoint/2012/main" userId="0b0493c87fe91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C4A6B-BEA0-4D80-89DE-D63BC016994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F4CBE-FD32-4DD5-8153-A75B8BC73975}">
      <dgm:prSet/>
      <dgm:spPr/>
      <dgm:t>
        <a:bodyPr/>
        <a:lstStyle/>
        <a:p>
          <a:endParaRPr lang="ru-RU"/>
        </a:p>
      </dgm:t>
    </dgm:pt>
    <dgm:pt modelId="{B118A90F-61D7-47A3-B02E-F0AF92059041}" type="parTrans" cxnId="{4A748F52-1DCE-4759-A40A-B98C67910F8A}">
      <dgm:prSet/>
      <dgm:spPr/>
      <dgm:t>
        <a:bodyPr/>
        <a:lstStyle/>
        <a:p>
          <a:endParaRPr lang="ru-RU"/>
        </a:p>
      </dgm:t>
    </dgm:pt>
    <dgm:pt modelId="{AD4A4D31-5A6B-4038-9044-C636EB05898E}" type="sibTrans" cxnId="{4A748F52-1DCE-4759-A40A-B98C67910F8A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C650A7A-681E-4740-AFD7-132B12266FD0}">
      <dgm:prSet phldrT="[Текст]" phldr="1"/>
      <dgm:spPr/>
      <dgm:t>
        <a:bodyPr/>
        <a:lstStyle/>
        <a:p>
          <a:endParaRPr lang="ru-RU"/>
        </a:p>
      </dgm:t>
    </dgm:pt>
    <dgm:pt modelId="{9515C50D-9C41-4EF8-B4FB-8B64F4AB96A0}" type="parTrans" cxnId="{96FF5A7C-A97D-4790-B2BC-20642A7ECC6C}">
      <dgm:prSet/>
      <dgm:spPr/>
      <dgm:t>
        <a:bodyPr/>
        <a:lstStyle/>
        <a:p>
          <a:endParaRPr lang="ru-RU"/>
        </a:p>
      </dgm:t>
    </dgm:pt>
    <dgm:pt modelId="{A762397E-190A-4CAE-AA91-5D9F2BFB379D}" type="sibTrans" cxnId="{96FF5A7C-A97D-4790-B2BC-20642A7ECC6C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525D542-A1B4-4D9D-8E28-F01FEB136D1E}">
      <dgm:prSet phldrT="[Текст]" phldr="1"/>
      <dgm:spPr/>
      <dgm:t>
        <a:bodyPr/>
        <a:lstStyle/>
        <a:p>
          <a:endParaRPr lang="ru-RU"/>
        </a:p>
      </dgm:t>
    </dgm:pt>
    <dgm:pt modelId="{7235CF8C-1139-4D07-8347-1F15564E40F4}" type="parTrans" cxnId="{AD57B591-D895-490E-B21C-726A5FC91588}">
      <dgm:prSet/>
      <dgm:spPr/>
      <dgm:t>
        <a:bodyPr/>
        <a:lstStyle/>
        <a:p>
          <a:endParaRPr lang="ru-RU"/>
        </a:p>
      </dgm:t>
    </dgm:pt>
    <dgm:pt modelId="{2E24F6C2-936F-4E4A-8DBA-FD7E70A3B5B5}" type="sibTrans" cxnId="{AD57B591-D895-490E-B21C-726A5FC9158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3A2B21D-190B-4658-91D0-80AFFF750229}">
      <dgm:prSet phldrT="[Текст]" phldr="1"/>
      <dgm:spPr/>
      <dgm:t>
        <a:bodyPr/>
        <a:lstStyle/>
        <a:p>
          <a:endParaRPr lang="ru-RU"/>
        </a:p>
      </dgm:t>
    </dgm:pt>
    <dgm:pt modelId="{70431FD1-397D-4A69-B223-FEB33C1C89FA}" type="parTrans" cxnId="{A8AECD7D-0B59-4BCB-B2A8-1B2CC0F0507C}">
      <dgm:prSet/>
      <dgm:spPr/>
      <dgm:t>
        <a:bodyPr/>
        <a:lstStyle/>
        <a:p>
          <a:endParaRPr lang="ru-RU"/>
        </a:p>
      </dgm:t>
    </dgm:pt>
    <dgm:pt modelId="{3BBD19A3-E5E6-4F70-BE3D-10AB581305DC}" type="sibTrans" cxnId="{A8AECD7D-0B59-4BCB-B2A8-1B2CC0F0507C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6F2D6BB-49B7-4432-956D-DEEBA83B1F11}" type="pres">
      <dgm:prSet presAssocID="{309C4A6B-BEA0-4D80-89DE-D63BC0169943}" presName="Name0" presStyleCnt="0">
        <dgm:presLayoutVars>
          <dgm:chMax val="7"/>
          <dgm:chPref val="7"/>
          <dgm:dir/>
        </dgm:presLayoutVars>
      </dgm:prSet>
      <dgm:spPr/>
    </dgm:pt>
    <dgm:pt modelId="{22D56EAD-90A0-4E07-9806-83EF172D4A6D}" type="pres">
      <dgm:prSet presAssocID="{309C4A6B-BEA0-4D80-89DE-D63BC0169943}" presName="Name1" presStyleCnt="0"/>
      <dgm:spPr/>
    </dgm:pt>
    <dgm:pt modelId="{ED55A332-55E2-4A86-B9A5-CB7D393C9C70}" type="pres">
      <dgm:prSet presAssocID="{AD4A4D31-5A6B-4038-9044-C636EB05898E}" presName="picture_1" presStyleCnt="0"/>
      <dgm:spPr/>
    </dgm:pt>
    <dgm:pt modelId="{F443DEE8-EA79-484D-9432-C32F525EB71D}" type="pres">
      <dgm:prSet presAssocID="{AD4A4D31-5A6B-4038-9044-C636EB05898E}" presName="pictureRepeatNode" presStyleLbl="alignImgPlace1" presStyleIdx="0" presStyleCnt="4"/>
      <dgm:spPr/>
    </dgm:pt>
    <dgm:pt modelId="{697654E7-721C-4095-8CB3-F88CC0472CF0}" type="pres">
      <dgm:prSet presAssocID="{E3DF4CBE-FD32-4DD5-8153-A75B8BC73975}" presName="text_1" presStyleLbl="node1" presStyleIdx="0" presStyleCnt="0">
        <dgm:presLayoutVars>
          <dgm:bulletEnabled val="1"/>
        </dgm:presLayoutVars>
      </dgm:prSet>
      <dgm:spPr/>
    </dgm:pt>
    <dgm:pt modelId="{4DBEC425-2D6D-4405-9AB4-B9F85F565A5C}" type="pres">
      <dgm:prSet presAssocID="{A762397E-190A-4CAE-AA91-5D9F2BFB379D}" presName="picture_2" presStyleCnt="0"/>
      <dgm:spPr/>
    </dgm:pt>
    <dgm:pt modelId="{D8DFE04A-47C0-4890-9891-20C3A34C9AE5}" type="pres">
      <dgm:prSet presAssocID="{A762397E-190A-4CAE-AA91-5D9F2BFB379D}" presName="pictureRepeatNode" presStyleLbl="alignImgPlace1" presStyleIdx="1" presStyleCnt="4"/>
      <dgm:spPr/>
    </dgm:pt>
    <dgm:pt modelId="{FF1F5F71-2186-4431-BFFB-6804E9613032}" type="pres">
      <dgm:prSet presAssocID="{FC650A7A-681E-4740-AFD7-132B12266FD0}" presName="line_2" presStyleLbl="parChTrans1D1" presStyleIdx="0" presStyleCnt="3"/>
      <dgm:spPr/>
    </dgm:pt>
    <dgm:pt modelId="{A78C4BAC-530D-43D3-818A-9500E36EC9E8}" type="pres">
      <dgm:prSet presAssocID="{FC650A7A-681E-4740-AFD7-132B12266FD0}" presName="textparent_2" presStyleLbl="node1" presStyleIdx="0" presStyleCnt="0"/>
      <dgm:spPr/>
    </dgm:pt>
    <dgm:pt modelId="{516EE36A-30A4-486D-9E9A-8937576094BF}" type="pres">
      <dgm:prSet presAssocID="{FC650A7A-681E-4740-AFD7-132B12266FD0}" presName="text_2" presStyleLbl="revTx" presStyleIdx="0" presStyleCnt="3">
        <dgm:presLayoutVars>
          <dgm:bulletEnabled val="1"/>
        </dgm:presLayoutVars>
      </dgm:prSet>
      <dgm:spPr/>
    </dgm:pt>
    <dgm:pt modelId="{41A76C92-863A-4EDD-81CC-063474161312}" type="pres">
      <dgm:prSet presAssocID="{2E24F6C2-936F-4E4A-8DBA-FD7E70A3B5B5}" presName="picture_3" presStyleCnt="0"/>
      <dgm:spPr/>
    </dgm:pt>
    <dgm:pt modelId="{CC344B92-8B84-49DD-B047-12F7AC51F161}" type="pres">
      <dgm:prSet presAssocID="{2E24F6C2-936F-4E4A-8DBA-FD7E70A3B5B5}" presName="pictureRepeatNode" presStyleLbl="alignImgPlace1" presStyleIdx="2" presStyleCnt="4"/>
      <dgm:spPr/>
    </dgm:pt>
    <dgm:pt modelId="{29A19534-9ACB-4D81-BC56-48F0E7B01D30}" type="pres">
      <dgm:prSet presAssocID="{C525D542-A1B4-4D9D-8E28-F01FEB136D1E}" presName="line_3" presStyleLbl="parChTrans1D1" presStyleIdx="1" presStyleCnt="3"/>
      <dgm:spPr/>
    </dgm:pt>
    <dgm:pt modelId="{1404DDA0-CEB3-40BD-85D1-8B7210584B89}" type="pres">
      <dgm:prSet presAssocID="{C525D542-A1B4-4D9D-8E28-F01FEB136D1E}" presName="textparent_3" presStyleLbl="node1" presStyleIdx="0" presStyleCnt="0"/>
      <dgm:spPr/>
    </dgm:pt>
    <dgm:pt modelId="{9A43996E-7BC9-4A51-A7EE-E6885DC717EB}" type="pres">
      <dgm:prSet presAssocID="{C525D542-A1B4-4D9D-8E28-F01FEB136D1E}" presName="text_3" presStyleLbl="revTx" presStyleIdx="1" presStyleCnt="3">
        <dgm:presLayoutVars>
          <dgm:bulletEnabled val="1"/>
        </dgm:presLayoutVars>
      </dgm:prSet>
      <dgm:spPr/>
    </dgm:pt>
    <dgm:pt modelId="{EC950036-C779-4044-8475-313E1C4C4F16}" type="pres">
      <dgm:prSet presAssocID="{3BBD19A3-E5E6-4F70-BE3D-10AB581305DC}" presName="picture_4" presStyleCnt="0"/>
      <dgm:spPr/>
    </dgm:pt>
    <dgm:pt modelId="{9AD2EDA4-7BF9-4F80-8596-891A368BB2ED}" type="pres">
      <dgm:prSet presAssocID="{3BBD19A3-E5E6-4F70-BE3D-10AB581305DC}" presName="pictureRepeatNode" presStyleLbl="alignImgPlace1" presStyleIdx="3" presStyleCnt="4"/>
      <dgm:spPr/>
    </dgm:pt>
    <dgm:pt modelId="{E4A9025A-BFE7-4BDC-9787-99BE689CE6DF}" type="pres">
      <dgm:prSet presAssocID="{63A2B21D-190B-4658-91D0-80AFFF750229}" presName="line_4" presStyleLbl="parChTrans1D1" presStyleIdx="2" presStyleCnt="3"/>
      <dgm:spPr/>
    </dgm:pt>
    <dgm:pt modelId="{B796AA32-80F8-47DA-B970-D35865FCF500}" type="pres">
      <dgm:prSet presAssocID="{63A2B21D-190B-4658-91D0-80AFFF750229}" presName="textparent_4" presStyleLbl="node1" presStyleIdx="0" presStyleCnt="0"/>
      <dgm:spPr/>
    </dgm:pt>
    <dgm:pt modelId="{D0173E49-BAF6-43FB-9232-3DE048DCAA5D}" type="pres">
      <dgm:prSet presAssocID="{63A2B21D-190B-4658-91D0-80AFFF750229}" presName="text_4" presStyleLbl="revTx" presStyleIdx="2" presStyleCnt="3">
        <dgm:presLayoutVars>
          <dgm:bulletEnabled val="1"/>
        </dgm:presLayoutVars>
      </dgm:prSet>
      <dgm:spPr/>
    </dgm:pt>
  </dgm:ptLst>
  <dgm:cxnLst>
    <dgm:cxn modelId="{16632000-C031-4C0E-971F-0060ABED43E8}" type="presOf" srcId="{FC650A7A-681E-4740-AFD7-132B12266FD0}" destId="{516EE36A-30A4-486D-9E9A-8937576094BF}" srcOrd="0" destOrd="0" presId="urn:microsoft.com/office/officeart/2008/layout/CircularPictureCallout"/>
    <dgm:cxn modelId="{8FD19D0E-9E73-4357-B020-11A1612F3C88}" type="presOf" srcId="{AD4A4D31-5A6B-4038-9044-C636EB05898E}" destId="{F443DEE8-EA79-484D-9432-C32F525EB71D}" srcOrd="0" destOrd="0" presId="urn:microsoft.com/office/officeart/2008/layout/CircularPictureCallout"/>
    <dgm:cxn modelId="{45978331-EA3E-4456-A0AF-51E4C50175F5}" type="presOf" srcId="{2E24F6C2-936F-4E4A-8DBA-FD7E70A3B5B5}" destId="{CC344B92-8B84-49DD-B047-12F7AC51F161}" srcOrd="0" destOrd="0" presId="urn:microsoft.com/office/officeart/2008/layout/CircularPictureCallout"/>
    <dgm:cxn modelId="{15A04B47-5688-44B0-8B70-AB10096CFB0A}" type="presOf" srcId="{A762397E-190A-4CAE-AA91-5D9F2BFB379D}" destId="{D8DFE04A-47C0-4890-9891-20C3A34C9AE5}" srcOrd="0" destOrd="0" presId="urn:microsoft.com/office/officeart/2008/layout/CircularPictureCallout"/>
    <dgm:cxn modelId="{7CDF956C-2854-4D81-A01D-98F4D12F620B}" type="presOf" srcId="{E3DF4CBE-FD32-4DD5-8153-A75B8BC73975}" destId="{697654E7-721C-4095-8CB3-F88CC0472CF0}" srcOrd="0" destOrd="0" presId="urn:microsoft.com/office/officeart/2008/layout/CircularPictureCallout"/>
    <dgm:cxn modelId="{B8BF504D-CA15-4584-B1C7-845F66A3AAFC}" type="presOf" srcId="{63A2B21D-190B-4658-91D0-80AFFF750229}" destId="{D0173E49-BAF6-43FB-9232-3DE048DCAA5D}" srcOrd="0" destOrd="0" presId="urn:microsoft.com/office/officeart/2008/layout/CircularPictureCallout"/>
    <dgm:cxn modelId="{4A748F52-1DCE-4759-A40A-B98C67910F8A}" srcId="{309C4A6B-BEA0-4D80-89DE-D63BC0169943}" destId="{E3DF4CBE-FD32-4DD5-8153-A75B8BC73975}" srcOrd="0" destOrd="0" parTransId="{B118A90F-61D7-47A3-B02E-F0AF92059041}" sibTransId="{AD4A4D31-5A6B-4038-9044-C636EB05898E}"/>
    <dgm:cxn modelId="{96FF5A7C-A97D-4790-B2BC-20642A7ECC6C}" srcId="{309C4A6B-BEA0-4D80-89DE-D63BC0169943}" destId="{FC650A7A-681E-4740-AFD7-132B12266FD0}" srcOrd="1" destOrd="0" parTransId="{9515C50D-9C41-4EF8-B4FB-8B64F4AB96A0}" sibTransId="{A762397E-190A-4CAE-AA91-5D9F2BFB379D}"/>
    <dgm:cxn modelId="{A8AECD7D-0B59-4BCB-B2A8-1B2CC0F0507C}" srcId="{309C4A6B-BEA0-4D80-89DE-D63BC0169943}" destId="{63A2B21D-190B-4658-91D0-80AFFF750229}" srcOrd="3" destOrd="0" parTransId="{70431FD1-397D-4A69-B223-FEB33C1C89FA}" sibTransId="{3BBD19A3-E5E6-4F70-BE3D-10AB581305DC}"/>
    <dgm:cxn modelId="{AD57B591-D895-490E-B21C-726A5FC91588}" srcId="{309C4A6B-BEA0-4D80-89DE-D63BC0169943}" destId="{C525D542-A1B4-4D9D-8E28-F01FEB136D1E}" srcOrd="2" destOrd="0" parTransId="{7235CF8C-1139-4D07-8347-1F15564E40F4}" sibTransId="{2E24F6C2-936F-4E4A-8DBA-FD7E70A3B5B5}"/>
    <dgm:cxn modelId="{2964D693-A70B-48C7-B461-2D03829DEE77}" type="presOf" srcId="{3BBD19A3-E5E6-4F70-BE3D-10AB581305DC}" destId="{9AD2EDA4-7BF9-4F80-8596-891A368BB2ED}" srcOrd="0" destOrd="0" presId="urn:microsoft.com/office/officeart/2008/layout/CircularPictureCallout"/>
    <dgm:cxn modelId="{2155539B-F453-4BFD-8416-281C94440D13}" type="presOf" srcId="{309C4A6B-BEA0-4D80-89DE-D63BC0169943}" destId="{16F2D6BB-49B7-4432-956D-DEEBA83B1F11}" srcOrd="0" destOrd="0" presId="urn:microsoft.com/office/officeart/2008/layout/CircularPictureCallout"/>
    <dgm:cxn modelId="{667724E3-73F1-4230-AD12-8177994872FC}" type="presOf" srcId="{C525D542-A1B4-4D9D-8E28-F01FEB136D1E}" destId="{9A43996E-7BC9-4A51-A7EE-E6885DC717EB}" srcOrd="0" destOrd="0" presId="urn:microsoft.com/office/officeart/2008/layout/CircularPictureCallout"/>
    <dgm:cxn modelId="{4A34CDD1-2530-4697-93D4-815E8DCA929A}" type="presParOf" srcId="{16F2D6BB-49B7-4432-956D-DEEBA83B1F11}" destId="{22D56EAD-90A0-4E07-9806-83EF172D4A6D}" srcOrd="0" destOrd="0" presId="urn:microsoft.com/office/officeart/2008/layout/CircularPictureCallout"/>
    <dgm:cxn modelId="{B84E30E0-D636-41C3-A4A4-AD68F9454BAF}" type="presParOf" srcId="{22D56EAD-90A0-4E07-9806-83EF172D4A6D}" destId="{ED55A332-55E2-4A86-B9A5-CB7D393C9C70}" srcOrd="0" destOrd="0" presId="urn:microsoft.com/office/officeart/2008/layout/CircularPictureCallout"/>
    <dgm:cxn modelId="{23855609-25B4-40B3-890F-1ED38624108D}" type="presParOf" srcId="{ED55A332-55E2-4A86-B9A5-CB7D393C9C70}" destId="{F443DEE8-EA79-484D-9432-C32F525EB71D}" srcOrd="0" destOrd="0" presId="urn:microsoft.com/office/officeart/2008/layout/CircularPictureCallout"/>
    <dgm:cxn modelId="{49AB343E-B1BC-47FA-9892-A789E9D0FCD9}" type="presParOf" srcId="{22D56EAD-90A0-4E07-9806-83EF172D4A6D}" destId="{697654E7-721C-4095-8CB3-F88CC0472CF0}" srcOrd="1" destOrd="0" presId="urn:microsoft.com/office/officeart/2008/layout/CircularPictureCallout"/>
    <dgm:cxn modelId="{BA43B8CC-7D1F-42F8-BE09-0A1D290389D4}" type="presParOf" srcId="{22D56EAD-90A0-4E07-9806-83EF172D4A6D}" destId="{4DBEC425-2D6D-4405-9AB4-B9F85F565A5C}" srcOrd="2" destOrd="0" presId="urn:microsoft.com/office/officeart/2008/layout/CircularPictureCallout"/>
    <dgm:cxn modelId="{AB0AE8B4-4FCC-42F8-B44E-81DD8E8C726F}" type="presParOf" srcId="{4DBEC425-2D6D-4405-9AB4-B9F85F565A5C}" destId="{D8DFE04A-47C0-4890-9891-20C3A34C9AE5}" srcOrd="0" destOrd="0" presId="urn:microsoft.com/office/officeart/2008/layout/CircularPictureCallout"/>
    <dgm:cxn modelId="{9A17532B-82EB-46DD-8B10-12C5BF29A0BA}" type="presParOf" srcId="{22D56EAD-90A0-4E07-9806-83EF172D4A6D}" destId="{FF1F5F71-2186-4431-BFFB-6804E9613032}" srcOrd="3" destOrd="0" presId="urn:microsoft.com/office/officeart/2008/layout/CircularPictureCallout"/>
    <dgm:cxn modelId="{B5A03820-A0D9-4DD1-8293-A3343C621FA4}" type="presParOf" srcId="{22D56EAD-90A0-4E07-9806-83EF172D4A6D}" destId="{A78C4BAC-530D-43D3-818A-9500E36EC9E8}" srcOrd="4" destOrd="0" presId="urn:microsoft.com/office/officeart/2008/layout/CircularPictureCallout"/>
    <dgm:cxn modelId="{2D8AF266-355D-4987-B6A4-F122CA448A29}" type="presParOf" srcId="{A78C4BAC-530D-43D3-818A-9500E36EC9E8}" destId="{516EE36A-30A4-486D-9E9A-8937576094BF}" srcOrd="0" destOrd="0" presId="urn:microsoft.com/office/officeart/2008/layout/CircularPictureCallout"/>
    <dgm:cxn modelId="{243EAEA5-749E-4418-BF1B-682B71C5D68F}" type="presParOf" srcId="{22D56EAD-90A0-4E07-9806-83EF172D4A6D}" destId="{41A76C92-863A-4EDD-81CC-063474161312}" srcOrd="5" destOrd="0" presId="urn:microsoft.com/office/officeart/2008/layout/CircularPictureCallout"/>
    <dgm:cxn modelId="{6694D390-1624-4EF4-B43F-2FAD813B48B8}" type="presParOf" srcId="{41A76C92-863A-4EDD-81CC-063474161312}" destId="{CC344B92-8B84-49DD-B047-12F7AC51F161}" srcOrd="0" destOrd="0" presId="urn:microsoft.com/office/officeart/2008/layout/CircularPictureCallout"/>
    <dgm:cxn modelId="{079551B2-B0B1-4BC1-BD04-AD5609E4C7AA}" type="presParOf" srcId="{22D56EAD-90A0-4E07-9806-83EF172D4A6D}" destId="{29A19534-9ACB-4D81-BC56-48F0E7B01D30}" srcOrd="6" destOrd="0" presId="urn:microsoft.com/office/officeart/2008/layout/CircularPictureCallout"/>
    <dgm:cxn modelId="{285552F6-B759-4213-BA37-415106062DD0}" type="presParOf" srcId="{22D56EAD-90A0-4E07-9806-83EF172D4A6D}" destId="{1404DDA0-CEB3-40BD-85D1-8B7210584B89}" srcOrd="7" destOrd="0" presId="urn:microsoft.com/office/officeart/2008/layout/CircularPictureCallout"/>
    <dgm:cxn modelId="{DFEE03CC-5FDF-4714-B252-509BAE97AC3B}" type="presParOf" srcId="{1404DDA0-CEB3-40BD-85D1-8B7210584B89}" destId="{9A43996E-7BC9-4A51-A7EE-E6885DC717EB}" srcOrd="0" destOrd="0" presId="urn:microsoft.com/office/officeart/2008/layout/CircularPictureCallout"/>
    <dgm:cxn modelId="{0AA4D23F-2EE2-4078-A2CE-47520348FBE9}" type="presParOf" srcId="{22D56EAD-90A0-4E07-9806-83EF172D4A6D}" destId="{EC950036-C779-4044-8475-313E1C4C4F16}" srcOrd="8" destOrd="0" presId="urn:microsoft.com/office/officeart/2008/layout/CircularPictureCallout"/>
    <dgm:cxn modelId="{E10122AF-072D-4B16-8788-3BF68842F88A}" type="presParOf" srcId="{EC950036-C779-4044-8475-313E1C4C4F16}" destId="{9AD2EDA4-7BF9-4F80-8596-891A368BB2ED}" srcOrd="0" destOrd="0" presId="urn:microsoft.com/office/officeart/2008/layout/CircularPictureCallout"/>
    <dgm:cxn modelId="{87187B7F-71C3-45A1-B1D3-E8537A0B7A11}" type="presParOf" srcId="{22D56EAD-90A0-4E07-9806-83EF172D4A6D}" destId="{E4A9025A-BFE7-4BDC-9787-99BE689CE6DF}" srcOrd="9" destOrd="0" presId="urn:microsoft.com/office/officeart/2008/layout/CircularPictureCallout"/>
    <dgm:cxn modelId="{52B72004-4866-41B5-94B6-A83A7889533F}" type="presParOf" srcId="{22D56EAD-90A0-4E07-9806-83EF172D4A6D}" destId="{B796AA32-80F8-47DA-B970-D35865FCF500}" srcOrd="10" destOrd="0" presId="urn:microsoft.com/office/officeart/2008/layout/CircularPictureCallout"/>
    <dgm:cxn modelId="{4FC1E90D-4D92-4E55-8768-AB08BD275FB6}" type="presParOf" srcId="{B796AA32-80F8-47DA-B970-D35865FCF500}" destId="{D0173E49-BAF6-43FB-9232-3DE048DCAA5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025A-BFE7-4BDC-9787-99BE689CE6DF}">
      <dsp:nvSpPr>
        <dsp:cNvPr id="0" name=""/>
        <dsp:cNvSpPr/>
      </dsp:nvSpPr>
      <dsp:spPr>
        <a:xfrm>
          <a:off x="2957399" y="3072527"/>
          <a:ext cx="3629196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19534-9ACB-4D81-BC56-48F0E7B01D30}">
      <dsp:nvSpPr>
        <dsp:cNvPr id="0" name=""/>
        <dsp:cNvSpPr/>
      </dsp:nvSpPr>
      <dsp:spPr>
        <a:xfrm>
          <a:off x="2957399" y="1807368"/>
          <a:ext cx="3108674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F5F71-2186-4431-BFFB-6804E9613032}">
      <dsp:nvSpPr>
        <dsp:cNvPr id="0" name=""/>
        <dsp:cNvSpPr/>
      </dsp:nvSpPr>
      <dsp:spPr>
        <a:xfrm>
          <a:off x="2957399" y="542210"/>
          <a:ext cx="3629196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3DEE8-EA79-484D-9432-C32F525EB71D}">
      <dsp:nvSpPr>
        <dsp:cNvPr id="0" name=""/>
        <dsp:cNvSpPr/>
      </dsp:nvSpPr>
      <dsp:spPr>
        <a:xfrm>
          <a:off x="1150030" y="0"/>
          <a:ext cx="3614738" cy="361473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654E7-721C-4095-8CB3-F88CC0472CF0}">
      <dsp:nvSpPr>
        <dsp:cNvPr id="0" name=""/>
        <dsp:cNvSpPr/>
      </dsp:nvSpPr>
      <dsp:spPr>
        <a:xfrm>
          <a:off x="1800683" y="1919425"/>
          <a:ext cx="2313432" cy="11928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800683" y="1919425"/>
        <a:ext cx="2313432" cy="1192863"/>
      </dsp:txXfrm>
    </dsp:sp>
    <dsp:sp modelId="{D8DFE04A-47C0-4890-9891-20C3A34C9AE5}">
      <dsp:nvSpPr>
        <dsp:cNvPr id="0" name=""/>
        <dsp:cNvSpPr/>
      </dsp:nvSpPr>
      <dsp:spPr>
        <a:xfrm>
          <a:off x="6044385" y="0"/>
          <a:ext cx="1084421" cy="1084421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EE36A-30A4-486D-9E9A-8937576094BF}">
      <dsp:nvSpPr>
        <dsp:cNvPr id="0" name=""/>
        <dsp:cNvSpPr/>
      </dsp:nvSpPr>
      <dsp:spPr>
        <a:xfrm>
          <a:off x="7128807" y="0"/>
          <a:ext cx="255562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28807" y="0"/>
        <a:ext cx="255562" cy="1084421"/>
      </dsp:txXfrm>
    </dsp:sp>
    <dsp:sp modelId="{CC344B92-8B84-49DD-B047-12F7AC51F161}">
      <dsp:nvSpPr>
        <dsp:cNvPr id="0" name=""/>
        <dsp:cNvSpPr/>
      </dsp:nvSpPr>
      <dsp:spPr>
        <a:xfrm>
          <a:off x="5523863" y="1265158"/>
          <a:ext cx="1084421" cy="1084421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996E-7BC9-4A51-A7EE-E6885DC717EB}">
      <dsp:nvSpPr>
        <dsp:cNvPr id="0" name=""/>
        <dsp:cNvSpPr/>
      </dsp:nvSpPr>
      <dsp:spPr>
        <a:xfrm>
          <a:off x="6608284" y="1265158"/>
          <a:ext cx="307614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608284" y="1265158"/>
        <a:ext cx="307614" cy="1084421"/>
      </dsp:txXfrm>
    </dsp:sp>
    <dsp:sp modelId="{9AD2EDA4-7BF9-4F80-8596-891A368BB2ED}">
      <dsp:nvSpPr>
        <dsp:cNvPr id="0" name=""/>
        <dsp:cNvSpPr/>
      </dsp:nvSpPr>
      <dsp:spPr>
        <a:xfrm>
          <a:off x="6044385" y="2530316"/>
          <a:ext cx="1084421" cy="1084421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3E49-BAF6-43FB-9232-3DE048DCAA5D}">
      <dsp:nvSpPr>
        <dsp:cNvPr id="0" name=""/>
        <dsp:cNvSpPr/>
      </dsp:nvSpPr>
      <dsp:spPr>
        <a:xfrm>
          <a:off x="7128807" y="2530316"/>
          <a:ext cx="255562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28807" y="2530316"/>
        <a:ext cx="255562" cy="10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23.1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24575,'0'0'0,"0"4"0,0 9 0,0 4 0,0 5 0,0 9 0,0 8 0,0 7 0,0 5 0,0-2 0,0-3 0,0 0 0,0 1 0,0 3 0,0 2 0,0 2 0,0 1 0,0 1 0,0 1 0,0-6 0,0 6 0,0 0 0,0 0 0,0 1 0,0 0 0,0-1 0,0 1 0,0-1 0,0-1 0,0 1 0,0-1 0,0 1 0,0-1 0,0 0 0,0-5 0,0 0 0,0-1 0,0 2 0,0 7 0,0-5 0,0 1 0,0 0 0,0 6 0,0-5 0,0-1 0,0 6 0,0 0 0,0-6 0,0 5 0,0-1 0,0-5 0,0-1 0,0-1 0,0-5 0,0-4 0,0-6 0,0-4 0,0-3 0,0-1 0,0-1 0,0 5 0,0 0 0,0 0 0,0-1 0,0 0 0,0-8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5.2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46.05859"/>
      <inkml:brushProperty name="anchorY" value="-14784.11719"/>
      <inkml:brushProperty name="scaleFactor" value="0.5"/>
    </inkml:brush>
  </inkml:definitions>
  <inkml:trace contextRef="#ctx0" brushRef="#br0">0 0 24575,'0'0'0,"5"0"0,7 0 0,0 5 0,10 1 0,3 0 0,4-2 0,1-1 0,1 0 0,-1-2 0,0-1 0,-1 0 0,6 0 0,-1 0 0,0 0 0,-1-1 0,-1 1 0,-2 0 0,0 0 0,4 0 0,0 0 0,0 0 0,4 0 0,0 0 0,-3 0 0,-1 0 0,-1 0 0,-3 0 0,-1 0 0,0 0 0,-1 0 0,0 0 0,-1 0 0,1 0 0,0 0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7.9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605.10547"/>
      <inkml:brushProperty name="anchorY" value="-15657.98633"/>
      <inkml:brushProperty name="scaleFactor" value="0.5"/>
    </inkml:brush>
  </inkml:definitions>
  <inkml:trace contextRef="#ctx0" brushRef="#br0">1 0 24575,'0'0'0,"5"0"0,7 0 0,5 0 0,5 0 0,4 0 0,1 0 0,2 0 0,1 0 0,-1 0 0,6 0 0,0 0 0,-1 0 0,-1 0 0,-1 0 0,-2 0 0,0 0 0,-1 0 0,-1 0 0,0 0 0,0 0 0,0 0 0,0 0 0,0 0 0,0 0 0,-6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30.40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35.68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46.66669"/>
      <inkml:brushProperty name="anchorY" value="-846.66669"/>
      <inkml:brushProperty name="scaleFactor" value="0.5"/>
    </inkml:brush>
  </inkml:definitions>
  <inkml:trace contextRef="#ctx0" brushRef="#br0">1 2462 24575,'0'0'0,"5"0"0,7 0 0,5 0 0,5 0 0,3 0 0,3 0 0,1 0 0,0 0 0,0 0 0,1 0 0,-2-6 0,1 0 0,0 0 0,-1-4 0,1 1 0,-1 1 0,-6-3 0,1 1 0,-1 2 0,1 2 0,2 2 0,1-4 0,1 2 0,-5-6 0,1 2 0,-1 1 0,2 3 0,1 2 0,-4-4 0,0 1 0,1 1 0,-4-5 0,1 2 0,2 2 0,1-5 0,3 3 0,1-4 0,1 1 0,-5-3 0,1 2 0,0 3 0,1 3 0,1-3 0,1 2 0,-4-4 0,0 1 0,0 3 0,-4-5 0,1 3 0,-4-3 0,2 1 0,-5-3 0,4-2 0,2 1 0,3 3 0,-3-1 0,2-4 0,2 4 0,-4-4 0,1 4 0,-4-2 0,2 2 0,-3-2 0,2 3 0,-4-2 0,4 2 0,2 4 0,3-4 0,-3-2 0,2 1 0,1-3 0,3-2 0,-5-4 0,2 4 0,-4-1 0,0 3 0,-3-1 0,2-1 0,2-3 0,-2-2 0,2-2 0,-4-1 0,-3-1 0,2-1 0,-3 0 0,-2 1 0,-3-1 0,-1 1 0,-3 0 0,0-1 0,-2 1 0,1 0 0,-1-1 0,1 1 0,0 0 0,-1 0 0,1-1 0,0 1 0,0 0 0,0 0 0,0 0 0,0-1 0,-5 1 0,-1 0 0,1 0 0,-6 0 0,2-1 0,1 1 0,2 0 0,-4 0 0,2-1 0,-4 7 0,1 0 0,2-1 0,3 0 0,-4-2 0,2-1 0,1-1 0,-4-1 0,2 0 0,1-1 0,-3 1 0,2 0 0,-4 5 0,1 0 0,-3 1 0,2-2 0,-2 0 0,2-3 0,-3 6 0,3-1 0,-2 5 0,2-1 0,3-1 0,-2-2 0,-4 3 0,2-2 0,-2-2 0,-4 4 0,3-1 0,4-1 0,-2 3 0,3-2 0,3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40.260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2999.85596"/>
      <inkml:brushProperty name="anchorY" value="768.47162"/>
      <inkml:brushProperty name="scaleFactor" value="0.5"/>
    </inkml:brush>
  </inkml:definitions>
  <inkml:trace contextRef="#ctx0" brushRef="#br0">2231 312 24575,'0'0'0,"-4"0"0,-8-6 0,-6 0 0,-4-5 0,-3 0 0,3-4 0,-1 2 0,6-3 0,-2 3 0,-1 2 0,-2 4 0,-2 3 0,-2-4 0,4-5 0,0 2 0,-1 1 0,-1-3 0,-1 2 0,5-4 0,-2 3 0,0 2 0,4-2 0,-1 2 0,-1-3 0,-3 1 0,-1 3 0,-2 3 0,-2 1 0,0 3 0,0 1 0,-1 1 0,0 1 0,1-1 0,-1 1 0,1-6 0,0-1 0,0 1 0,-1 0 0,1 2 0,0 1 0,0 1 0,-1 0 0,1 1 0,0 0 0,0 1 0,-1-1 0,1 0 0,0 0 0,0 0 0,0 0 0,0 0 0,-1 0 0,1 6 0,0-1 0,-1 1 0,1-1 0,0 4 0,0-1 0,0 4 0,0-1 0,-1 4 0,1-2 0,0-3 0,5 3 0,1 3 0,-1-2 0,0-3 0,-2 3 0,5 3 0,-2-3 0,6 3 0,4 3 0,-1 3 0,-3 2 0,-3-5 0,-3 2 0,3 1 0,-2 0 0,-2 3 0,5 0 0,4 2 0,-1 0 0,-2 0 0,3 1 0,2-1 0,-1 1 0,2-1 0,-3-5 0,3 5 0,2 0 0,-3 1 0,2 1 0,-4-1 0,3 0 0,1 0 0,4 0 0,1 0 0,3-1 0,-4 0 0,0 0 0,1 1 0,-5-7 0,1 0 0,2 1 0,1 0 0,-3 2 0,1 1 0,-4 1 0,1 1 0,2 0 0,2 0 0,3 1 0,2-1 0,0 1 0,2-1 0,1 0 0,-1 0 0,1 1 0,-1-1 0,0 0 0,0 1 0,1-1 0,-1 0 0,0 0 0,0 1 0,0-1 0,0 0 0,-1 0 0,1 0 0,0 1 0,0-1 0,6 0 0,6 0 0,-1 0 0,-1 1 0,4-1 0,-2 0 0,-3 0 0,3-5 0,-2-1 0,3 1 0,4 0 0,4-4 0,-3 2 0,-4 0 0,2-4 0,3-4 0,-4 2 0,-3 2 0,2 3 0,-4 2 0,4-2 0,4 1 0,-3 1 0,2 2 0,4-5 0,-4 2 0,2-5 0,-4 2 0,2 1 0,2-3 0,2-4 0,4 2 0,1-3 0,-4 4 0,0-4 0,-5 4 0,1-3 0,2-2 0,-4 2 0,2-2 0,2 4 0,2-3 0,-3 4 0,1-3 0,2-2 0,1-3 0,2 3 0,2-2 0,-5 4 0,0-1 0,-5 3 0,1-1 0,1-4 0,3-2 0,-4 3 0,-4-2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52.32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95.8562"/>
      <inkml:brushProperty name="anchorY" value="-852.5094"/>
      <inkml:brushProperty name="scaleFactor" value="0.5"/>
    </inkml:brush>
  </inkml:definitions>
  <inkml:trace contextRef="#ctx0" brushRef="#br0">1469 31 24575,'0'0'0,"-9"5"0,-16 7 0,-4-1 0,-9 5 0,-1 4 0,-6 3 0,2-4 0,3 3 0,3 0 0,3-4 0,3 2 0,2-5 0,0 2 0,1-3 0,6 1 0,1 3 0,-1 3 0,-2 3 0,0-4 0,-2-4 0,-1 1 0,-1-5 0,0 3 0,0-3 0,-1 2 0,7 4 0,-6-3 0,5 3 0,5 2 0,0-2 0,-1 1 0,-2-4 0,-3-4 0,-1 2 0,4 3 0,-1-2 0,5 3 0,-1-3 0,-1 2 0,-3 3 0,-2-3 0,-1 2 0,-3-3 0,6 2 0,5 2 0,0-3 0,-1 2 0,3 3 0,-2-4 0,3 2 0,-2-4 0,-2 1 0,-4 4 0,4 1 0,3 3 0,5 2 0,-2-4 0,3 0 0,-3-4 0,2 0 0,-5 7 0,3 2 0,2 3 0,3 0 0,-2 1 0,1-1 0,1-1 0,3 6 0,1 0 0,1-1 0,2-1 0,0-1 0,0 3 0,0 1 0,0-2 0,1 5 0,-1-2 0,0-1 0,0 3 0,0-1 0,0-2 0,0-2 0,6-2 0,5-2 0,0-1 0,6 0 0,-3-1 0,-3 0 0,3-6 0,2 0 0,4 0 0,3 1 0,3 2 0,-5 1 0,2-5 0,-1 1 0,3-5 0,0 1 0,2 1 0,0-3 0,-4 2 0,-1 2 0,1 2 0,0 3 0,2-4 0,1-5 0,1-5 0,-5 1 0,1-3 0,0 3 0,0-1 0,2 2 0,2-1 0,6 3 0,-5 3 0,0-2 0,5-3 0,-1 2 0,7-4 0,-1-2 0,5-3 0,-3 3 0,-1-2 0,-3 0 0,-4 3 0,-1-1 0,-2 4 0,0-2 0,-1-2 0,-1-2 0,1 3 0,0-2 0,0-1 0,0-2 0,0-2 0,0-1 0,0-1 0,0-1 0,6-1 0,0 1 0,6 0 0,-1-1 0,-2 1 0,-1 0 0,-4 0 0,-1 0 0,-1 0 0,4 0 0,5 0 0,1 0 0,-2 0 0,-2 0 0,-2 0 0,3-6 0,4-5 0,-1-1 0,-7-4 0,-3 2 0,-2 3 0,-7-3 0,5 3 0,6-3 0,1-9 0,-4-4 0,-1-2 0,-1-2 0,-1 0 0,-5-5 0,0 6 0,-5 1 0,1 6 0,-5 2 0,4 0 0,-4-2 0,-3-1 0,-2-2 0,2-6 0,5 5 0,-2-7 0,4 1 0,3-6 0,-2 1 0,2 2 0,2 1 0,-4 2 0,3 2 0,-5 2 0,-4-5 0,-3 0 0,-3 0 0,-3 2 0,-2 0 0,0 2 0,5-4 0,0-1 0,-1 1 0,0 1 0,-1-4 0,-1 1 0,-1 1 0,0 2 0,-1 1 0,0 2 0,0 1 0,-1 0 0,1 1 0,0 0 0,-5 0 0,-1 1 0,0-1 0,-4 5 0,1 1 0,-5 0 0,2-2 0,-3 5 0,-4-1 0,3-2 0,-2-1 0,2-2 0,-1-1 0,4-1 0,-3 5 0,-3-1 0,3 0 0,-2-1 0,-2 0 0,3-3 0,4 0 0,3-1 0,5 0 0,-3 5 0,1 1 0,-4-1 0,1-1 0,-4-1 0,-4-1 0,3-1 0,-4 0 0,4-2 0,-2 1 0,3 0 0,-2 5 0,-3 6 0,3 0 0,4-1 0,-3-2 0,-2 3 0,3-2 0,3-2 0,-3 4 0,3-2 0,-3 4 0,-3 4 0,-4-2 0,-2 2 0,2-2 0,0 2 0,-2 2 0,-1 3 0,4-3 0,-1 1 0,-1 1 0,-1 2 0,-2 2 0,-1 1 0,-2 2 0,0 0 0,0 0 0,0 0 0,-1 1 0,1-1 0,-1 0 0,1 0 0,0 0 0,-1 0 0,1 0 0,0 0 0,-1 0 0,7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56.86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745.94434"/>
      <inkml:brushProperty name="anchorY" value="-1670.40662"/>
      <inkml:brushProperty name="scaleFactor" value="0.5"/>
    </inkml:brush>
  </inkml:definitions>
  <inkml:trace contextRef="#ctx0" brushRef="#br0">1525 1 24575,'0'0'0,"-5"0"0,-7 0 0,-5 0 0,-5 0 0,-9 0 0,-3 0 0,-6 0 0,1 0 0,-5 0 0,1 0 0,4 0 0,3 0 0,3 0 0,1 0 0,3 0 0,1 0 0,0 0 0,1 0 0,-1 0 0,0 0 0,1 0 0,-2 0 0,1 0 0,0 0 0,0 0 0,0 0 0,-1 0 0,7 5 0,-1 1 0,1 0 0,-2 5 0,0-2 0,3 5 0,0-3 0,-1 5 0,-1-3 0,-2 3 0,-2 2 0,0 4 0,5 2 0,-1 3 0,6 0 0,5 1 0,4 1 0,-2-6 0,2 0 0,-3-5 0,-5-1 0,2 3 0,-3-5 0,-3-2 0,3 1 0,-3 2 0,5 4 0,3 2 0,4 4 0,-2-5 0,2 1 0,-3-5 0,0 2 0,-3 0 0,-4 3 0,3 2 0,-3-4 0,3 1 0,3 1 0,4 2 0,3 1 0,3 2 0,1 0 0,-4 1 0,-1 1 0,1-1 0,1 1 0,1-1 0,1 0 0,1 1 0,1-1 0,0 0 0,0 1 0,0-1 0,0 0 0,1 0 0,-7-5 0,1 0 0,-1-1 0,2 1 0,0 2 0,2 1 0,1 1 0,1-5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1:01.5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624.98773"/>
      <inkml:brushProperty name="anchorY" value="-2202.03687"/>
      <inkml:brushProperty name="scaleFactor" value="0.5"/>
    </inkml:brush>
  </inkml:definitions>
  <inkml:trace contextRef="#ctx0" brushRef="#br0">1 1442 24575,'0'0'0,"0"5"0,0 7 0,0 5 0,0 6 0,0 2 0,0 3 0,0 1 0,0 0 0,0 0 0,0 1 0,0-2 0,0 1 0,0 0 0,0-1 0,0 0 0,0 0 0,0 1 0,0-1 0,0 0 0,0 0 0,0 0 0,0 1 0,0-1 0,0 0 0,0 0 0,0 0 0,0 1 0,0-1 0,0 0 0,5-5 0,1-1 0,5-5 0,5 1 0,5 1 0,3 2 0,3-3 0,-5 1 0,1 2 0,1-3 0,0 1 0,2-4 0,0 2 0,1-4 0,1 3 0,6 2 0,0-2 0,1-4 0,3 2 0,0-2 0,4-4 0,-7 4 0,2-3 0,-1-1 0,-3 3 0,5-2 0,-2-2 0,-1-2 0,-1-1 0,-3-3 0,5 0 0,-1-1 0,-1 0 0,-1 0 0,-2-1 0,-1 1 0,-1 0 0,5-1 0,0 1 0,0 0 0,-1 0 0,-2 0 0,5 0 0,-1 0 0,5 0 0,-1 0 0,-2 0 0,-2 0 0,-2 0 0,-2 0 0,-2 0 0,0 0 0,-2 0 0,1-5 0,0-1 0,0 1 0,-6-5 0,0 0 0,1-3 0,0 1 0,-4-4 0,1 3 0,-4-2 0,1 2 0,2 2 0,3-2 0,2-2 0,1-5 0,8-3 0,1 4 0,-6-3 0,0 6 0,-7-2 0,-1 3 0,-5-1 0,1 4 0,2-3 0,-3-3 0,3-3 0,-4-3 0,2-8 0,3-1 0,2-7 0,-2-4 0,-5 0 0,-3 2 0,-5 4 0,-3 3 0,4 3 0,-1 2 0,-1 2 0,-1 0 0,-1 0 0,4 1 0,-1-1 0,0 0 0,-2 1 0,-1-1 0,-1-1 0,-1 1 0,-1 0 0,0 0 0,0-1 0,0 1 0,0 0 0,-1-1 0,1 1 0,0 0 0,0 0 0,0 0 0,0-1 0,0 1 0,0 0 0,0 0 0,0 0 0,0-1 0,0 1 0,0 0 0,0 0 0,0-1 0,0 1 0,0 0 0,0 0 0,-5 0 0,-1-1 0,1 1 0,0 0 0,2 0 0,1-1 0,-5 7 0,0-1 0,1 1 0,2-1 0,0-2 0,-3-1 0,0-1 0,-4 5 0,0-1 0,2 1 0,-3-2 0,1-1 0,3-1 0,-3-2 0,-5 6 0,3 0 0,2-1 0,2-1 0,-2-1 0,-3-1 0,-4-1 0,1-1 0,-2 6 0,-3-1 0,5 1 0,-3 3 0,-1 6 0,4-2 0,-2-2 0,-2 4 0,-1 1 0,-3 5 0,4-4 0,-1-3 0,0 2 0,-2 2 0,-1 2 0,-1 3 0,-2 2 0,0 2 0,0 1 0,-1 0 0,1 1 0,0-1 0,-1 1 0,1-1 0,0 0 0,5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1:14.52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721.13318"/>
      <inkml:brushProperty name="anchorY" value="-1610.34595"/>
      <inkml:brushProperty name="scaleFactor" value="0.5"/>
    </inkml:brush>
  </inkml:definitions>
  <inkml:trace contextRef="#ctx0" brushRef="#br0">1724 160 24575,'0'0'0,"-5"0"0,-7 0 0,-5 0 0,-5 0 0,-10 0 0,-7 0 0,-1 0 0,0 0 0,3 0 0,2 0 0,3 0 0,1 0 0,2 0 0,1 0 0,0 0 0,0 0 0,1 0 0,-1 0 0,0 0 0,0 0 0,0 0 0,0 0 0,-1 0 0,1 0 0,0 0 0,-1 0 0,1 0 0,0 0 0,0 0 0,0 0 0,-1 0 0,7 5 0,-1 1 0,1 5 0,-1 0 0,-2 4 0,-1-2 0,4 3 0,0-3 0,0 3 0,-2 3 0,5 2 0,4 4 0,-1 1 0,-1-4 0,3 1 0,-3 5 0,-2-4 0,-3 1 0,3 1 0,-2-6 0,5 1 0,4 0 0,4 3 0,-2-5 0,2 1 0,-4-5 0,2 3 0,1 1 0,3 2 0,3 3 0,-5-3 0,1 5 0,-5 3 0,-4 0 0,2 1 0,1 0 0,-1-1 0,2 6 0,-3-5 0,-2-2 0,2-1 0,2 1 0,4-2 0,4 2 0,2-1 0,2 0 0,-5-4 0,1-1 0,-1 0 0,-3 2 0,0 1 0,-4-4 0,2 0 0,1 1 0,-3 1 0,3 2 0,1 1 0,-2 1 0,2 1 0,1 1 0,-3 5 0,2 0 0,1 0 0,3 0 0,1-2 0,2-2 0,2 0 0,-1-2 0,2 0 0,-1 0 0,0 0 0,1 0 0,5 0 0,0 0 0,5-5 0,0-1 0,4 1 0,3-5 0,-2 1 0,3 1 0,2-3 0,-3 1 0,1-3 0,-3 1 0,-5 3 0,2-3 0,3 2 0,9-4 0,3 9 0,9-4 0,6 8 0,6 2 0,3 2 0,-2-1 0,-4-5 0,-6 0 0,-4-7 0,-4-5 0,-2-5 0,-8 2 0,0-3 0,-6 4 0,0-1 0,-3 4 0,2-3 0,-3 4 0,3-2 0,3-3 0,-3 3 0,3-3 0,2-1 0,2 2 0,3-2 0,2-2 0,1-1 0,0-3 0,0-1 0,1-2 0,0 0 0,0 0 0,-1 0 0,1-1 0,-1 1 0,6 0 0,0-1 0,0 1 0,4 0 0,0 0 0,-2 0 0,-2 0 0,-2 0 0,-1 0 0,-2 0 0,-1 0 0,6 0 0,-1 0 0,1 0 0,-1 0 0,-2 0 0,5 0 0,5 0 0,-1 0 0,-1-5 0,3-1 0,-3-5 0,4-5 0,-8-5 0,2-3 0,-1-2 0,2-2 0,5 4 0,-6 1 0,-4 5 0,-1 5 0,-4 0 0,0-3 0,0-3 0,-1-9 0,6 3 0,1-7 0,-1-1 0,6 0 0,-2 1 0,-6 1 0,-3 6 0,-2 7 0,0 1 0,0 5 0,-5-2 0,0 3 0,-5-4 0,1-2 0,-4-3 0,-3-4 0,-3-13 0,-3-2 0,3-7 0,-1-3 0,-1 1 0,-1 5 0,-2 3 0,6 10 0,-2 4 0,0 2 0,-1 1 0,-1-1 0,-3-2 0,0 0 0,0 0 0,-1-2 0,0 0 0,-1 0 0,1-1 0,0 1 0,0-1 0,0 1 0,-6-1 0,-6 1 0,-5 0 0,-5 6 0,2-1 0,-2 6 0,5 0 0,-2 3 0,5-1 0,-3-3 0,-1 3 0,2-3 0,-2 4 0,-2 2 0,-2 5 0,-3-3 0,4-4 0,-1-4 0,0 2 0,4-3 0,-2 4 0,0-3 0,3-1 0,-2 2 0,-1-1 0,3-3 0,3-1 0,0-3 0,-3-1 0,-3-2 0,-3 0 0,-2 5 0,4 0 0,-1 0 0,5-1 0,4-1 0,0 5 0,2-2 0,-2 6 0,-4-1 0,3-2 0,-4 3 0,4-2 0,-3-2 0,-2-2 0,3-3 0,-3 4 0,-1 0 0,-3-2 0,4-1 0,-2 5 0,-1 4 0,4-1 0,-1-2 0,-2 4 0,-1-3 0,-3 3 0,-1 4 0,4-3 0,0 3 0,5-3 0,-1-4 0,4-4 0,-2 3 0,-2-2 0,-3 4 0,-2 4 0,2 9 0,20 3 0,0 1 0,0-1 0,0 0 0,-1 0 0,1 1 0,0-1 0,0 1 0,0-1 0,0 1 0,0-1 0,0 1 0,-2 1 0,-8 13 0,5 6 0,-3-1 0,2 3 0,2 1 0,1 1 0,1 1 0,2 2 0,1-1 0,0-4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00.16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5184.7998"/>
      <inkml:brushProperty name="anchorY" value="-12397.08105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46.6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30.00037"/>
      <inkml:brushProperty name="anchorY" value="-3798.17725"/>
      <inkml:brushProperty name="scaleFactor" value="0.5"/>
    </inkml:brush>
  </inkml:definitions>
  <inkml:trace contextRef="#ctx0" brushRef="#br0">0 0 24575,'0'0'0,"5"0"0,7 0 0,-1 6 0,5 0 0,4 0 0,3-2 0,2 0 0,-4 4 0,2-2 0,0 1 0,1-3 0,1-1 0,2-1 0,-5 5 0,0-1 0,1 6 0,0-2 0,2-1 0,1-2 0,1-2 0,1-3 0,1-1 0,-1 0 0,0-2 0,1 1 0,-1 0 0,1 5 0,-1 0 0,1 0 0,-1 0 0,0-2 0,0-1 0,0-1 0,0 0 0,1-1 0,-1 0 0,0 0 0,0-1 0,1 1 0,-1 0 0,0 0 0,0 0 0,0 0 0,1 0 0,-1 0 0,0 0 0,0 0 0,1 0 0,-1 0 0,0 0 0,0 0 0,1 0 0,-1 0 0,0 0 0,0 6 0,0-1 0,0 1 0,1-1 0,-1-1 0,0-2 0,1-1 0,-1 0 0,0-1 0,0 0 0,1-1 0,-1 1 0,0 0 0,0 0 0,0 0 0,0 0 0,1 0 0,-1 0 0,0 0 0,0 0 0,1 0 0,-1 0 0,0 0 0,0 0 0,0 5 0,1 1 0,-1 0 0,0-1 0,0-1 0,1-2 0,-1-1 0,0 0 0,0-1 0,6-1 0,0 1 0,0 0 0,-1 0 0,-1 0 0,-2-1 0,0 1 0,-2 0 0,1 0 0,-1 0 0,0 0 0,0 0 0,0 0 0,0 0 0,0 0 0,0 0 0,0 0 0,0 0 0,1 0 0,-1 0 0,0 0 0,0 0 0,1 0 0,-1 0 0,-5 6 0,-1-1 0,0 1 0,2-1 0,0-2 0,2-1 0,1-1 0,1 0 0,0-1 0,1 0 0,-1-1 0,1 1 0,-1 0 0,1 0 0,-1 0 0,0 0 0,0 0 0,1 0 0,-1 0 0,0 0 0,-5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04.56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6031.4668"/>
      <inkml:brushProperty name="anchorY" value="-13243.74805"/>
      <inkml:brushProperty name="scaleFactor" value="0.5"/>
    </inkml:brush>
  </inkml:definitions>
  <inkml:trace contextRef="#ctx0" brushRef="#br0">736 58 24575,'0'0'0,"5"0"0,7 0 0,5 0 0,5 0 0,4 0 0,2 0 0,1 0 0,0 0 0,6 0 0,0-5 0,5-1 0,-1 0 0,-1 2 0,-2 1 0,-4 0 0,-1 2 0,-1-5 0,-2 0 0,0 0 0,0 2 0,-1 0 0,1 2 0,0 1 0,0 1 0,1 0 0,-1 0 0,0 0 0,0 1 0,1-1 0,-1 0 0,0 0 0,0 0 0,0 0 0,0 6 0,1 0 0,-1 5 0,-5 5 0,-1-1 0,1 4 0,0 1 0,-4 4 0,2 7 0,-6 2 0,2 0 0,2 0 0,2 0 0,-3 3 0,2 0 0,-4 4 0,2 0 0,-5-3 0,-2-2 0,1 3 0,-2 4 0,3-1 0,-2 3 0,-2 4 0,-2 3 0,-3 2 0,-2-4 0,-1-4 0,-1 0 0,0-4 0,-1-4 0,1-2 0,-1-4 0,1-1 0,0 4 0,0-1 0,0 6 0,0-1 0,0-1 0,0-2 0,0-2 0,0-3 0,0 0 0,0-2 0,0 0 0,0 0 0,0 0 0,0 5 0,0 1 0,0 0 0,0 4 0,0 5 0,0-1 0,-6-2 0,0 3 0,-6-3 0,2-3 0,0-3 0,3-2 0,2-2 0,-3-6 0,1-2 0,-4 5 0,-5 8 0,-4 1 0,1 0 0,5-1 0,-2-2 0,3-1 0,4-2 0,-3-7 0,3 0 0,-10-1 0,-3 7 0,-5 1 0,-1-4 0,-1 0 0,-1-1 0,0 1 0,1-6 0,-1-5 0,2-5 0,-1-4 0,1-4 0,-6-1 0,0-2 0,0 0 0,1 0 0,2 0 0,0 1 0,-4-1 0,1 1 0,-6 0 0,2 0 0,0 0 0,3 0 0,3 0 0,-4 0 0,-5 0 0,-5 0 0,1 0 0,4 0 0,2 0 0,5 0 0,2 0 0,-3 0 0,0 0 0,2 0 0,0 0 0,2 0 0,2 0 0,0 0 0,0 0 0,1 0 0,0 0 0,0 0 0,0 0 0,0-5 0,0-1 0,5-5 0,1-5 0,-1-5 0,0-3 0,-2 3 0,5-1 0,-1 4 0,-1 0 0,4-2 0,5-2 0,-2-2 0,-2-2 0,-2-2 0,2 0 0,-3 0 0,-1 0 0,3-1 0,4 0 0,0 7 0,2-1 0,4 0 0,2 0 0,3-2 0,2-1 0,0-1 0,2-1 0,-1 0 0,1 0 0,-1-6 0,1 0 0,-1-1 0,0 2 0,0 1 0,0 2 0,0 0 0,0 2 0,0-1 0,0-5 0,0 1 0,0-1 0,0 1 0,0 2 0,0 1 0,0 0 0,0 2 0,0-6 0,0-6 0,0 0 0,0 2 0,0 2 0,0 2 0,0-3 0,0 1 0,0 2 0,0 1 0,0 2 0,0 1 0,0 1 0,0 0 0,0 1 0,0 1 0,0-1 0,0 0 0,5 5 0,1 1 0,0-1 0,4 0 0,-1-2 0,5 5 0,-2-1 0,-2-1 0,-3-2 0,3 5 0,-2-2 0,-1 0 0,3 4 0,-1-2 0,-2-2 0,-1-1 0,3 3 0,-1-2 0,4 5 0,-1-1 0,4 3 0,-3-2 0,3 4 0,4-4 0,3-2 0,-4-3 0,3 3 0,-5-2 0,2 4 0,1 4 0,3 3 0,3 5 0,1 2 0,-5-4 0,2 0 0,-6-4 0,1 0 0,1 1 0,3 3 0,2 2 0,1 1 0,2 2 0,1 1 0,1 0 0,-1 0 0,-5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12.09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5180.37207"/>
      <inkml:brushProperty name="anchorY" value="-12509.73438"/>
      <inkml:brushProperty name="scaleFactor" value="0.5"/>
    </inkml:brush>
  </inkml:definitions>
  <inkml:trace contextRef="#ctx0" brushRef="#br0">794 32 24575,'0'0'0,"5"0"0,7 0 0,5 0 0,5 0 0,3 0 0,3 0 0,0 0 0,7 0 0,1 0 0,4 0 0,0 0 0,-2 0 0,3 0 0,-2 0 0,-3 0 0,4 0 0,-2 0 0,-2 0 0,-2 0 0,-3 0 0,0 0 0,-2 0 0,-1 5 0,0 1 0,-1 0 0,1 4 0,0-1 0,0-1 0,-6 4 0,1-3 0,-1 5 0,2-3 0,0-1 0,3 2 0,5-1 0,-4 2 0,0 4 0,0-1 0,-1 2 0,0 2 0,-5 3 0,-1 2 0,2 1 0,-5 2 0,-5 6 0,-4 6 0,1-5 0,-1 4 0,-3-3 0,-2 0 0,-2-3 0,0-2 0,-2-1 0,0-1 0,0 5 0,-1 5 0,1 0 0,0 0 0,-1-3 0,1-2 0,0-3 0,0-1 0,0 4 0,0 0 0,0 0 0,0-2 0,0-1 0,0 5 0,0 5 0,0 5 0,0 4 0,0 3 0,0 3 0,0 1 0,0 0 0,-5 0 0,-1 1 0,1-1 0,0-6 0,2-6 0,-5-5 0,1-6 0,0 3 0,3-2 0,0-2 0,2-1 0,1-2 0,1 0 0,0-2 0,0 1 0,1-1 0,-1-1 0,-6-4 0,-5-7 0,-12 1 0,-4-5 0,-10 2 0,-1-3 0,0-2 0,7 3 0,3-3 0,2-2 0,6 4 0,0-2 0,0-1 0,-2-3 0,-2 4 0,-2-1 0,-1 4 0,0-1 0,-1-2 0,-1-3 0,6 4 0,0-2 0,1-1 0,-8-2 0,0-2 0,-8-1 0,1-1 0,0-1 0,2 0 0,2-1 0,1 1 0,3 0 0,0 0 0,1-1 0,0 1 0,0 0 0,0 0 0,0 0 0,0 0 0,0 0 0,0 0 0,0 0 0,-1 0 0,1 0 0,0 0 0,0 0 0,-1 0 0,1 0 0,0 0 0,0 0 0,-1 0 0,1 0 0,0 0 0,0 0 0,0 0 0,0 0 0,-1 0 0,1 0 0,0 0 0,0 0 0,-1 0 0,1 0 0,0 0 0,0 0 0,5-5 0,1-1 0,-1 0 0,5-4 0,0 0 0,3-3 0,4-5 0,-1 3 0,2-4 0,-4 4 0,3-2 0,-3 3 0,2-2 0,-3 3 0,2-3 0,3-2 0,3-3 0,3-3 0,1-2 0,3-1 0,0-2 0,0 1 0,1-1 0,-1 0 0,1 0 0,-1 1 0,0 0 0,0-1 0,0 1 0,0 0 0,0-1 0,0 1 0,0 0 0,0 0 0,0 0 0,0-1 0,0 1 0,0 0 0,0 0 0,0 0 0,0-1 0,0-4 0,0-2 0,0-4 0,0 0 0,0 2 0,0 1 0,0 4 0,0 1 0,0 1 0,0-4 0,0 0 0,0 1 0,0 0 0,0 2 0,0 1 0,0 1 0,0 0 0,0 1 0,0 0 0,0-1 0,0 2 0,0-2 0,0 1 0,0 0 0,0 0 0,0 0 0,0 0 0,0-1 0,6 7 0,0-1 0,0 1 0,4 4 0,-1-1 0,-1-1 0,4-2 0,-3-3 0,5-1 0,3 5 0,-1-1 0,2 5 0,2 4 0,3 0 0,-3-3 0,1 3 0,0-4 0,3 3 0,1-2 0,-4-2 0,1 2 0,0 3 0,2 4 0,-4-2 0,0 2 0,1 2 0,-3-3 0,1 1 0,2 2 0,1 2 0,-3-4 0,1 1 0,2 2 0,-5-5 0,3 2 0,0-4 0,3 1 0,2-3 0,1 3 0,1 1 0,1-1 0,1 2 0,-1-4 0,1 3 0,-1 2 0,1 2 0,-1 3 0,0 2 0,1 1 0,-1 1 0,-6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28.64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6276.875"/>
      <inkml:brushProperty name="anchorY" value="-13325.66699"/>
      <inkml:brushProperty name="scaleFactor" value="0.5"/>
    </inkml:brush>
  </inkml:definitions>
  <inkml:trace contextRef="#ctx0" brushRef="#br0">1555 60 24575,'0'0'0,"5"0"0,8 0 0,4 0 0,5 0 0,9 0 0,2 0 0,2 0 0,-1 6 0,-1-1 0,-2 1 0,-1-2 0,0 5 0,-2-1 0,0 0 0,1-3 0,-2 4 0,1-1 0,-5 4 0,-1-1 0,0 4 0,2-3 0,0 4 0,-3 3 0,0 2 0,1-2 0,1 2 0,-3 0 0,-6 3 0,-4 1 0,-4 2 0,3 1 0,-2 0 0,-2 0 0,5 6 0,-1 1 0,-2 5 0,-2 4 0,4 5 0,-1 4 0,-2-4 0,-1 2 0,-2 0 0,-1-4 0,-1-5 0,-1 2 0,0-5 0,5 4 0,1 2 0,0-2 0,-2 3 0,0 2 0,-2 2 0,4 9 0,0-4 0,0 0 0,-1 1 0,-2-6 0,-2 0 0,0 0 0,0-4 0,-1 1 0,0-4 0,-1-4 0,7-4 0,-1-3 0,1-2 0,-1-1 0,-2-1 0,0 5 0,-2 0 0,-1 6 0,1-1 0,-2 0 0,1-3 0,0-3 0,0-1 0,0-1 0,-1-2 0,1 0 0,0 0 0,0 0 0,0 0 0,0 0 0,0 0 0,0 0 0,-5-5 0,-7-7 0,-5-5 0,-5-5 0,-3-3 0,-3-2 0,0-2 0,-7 0 0,-6 0 0,0 0 0,-4 0 0,2 1 0,3-1 0,4 1 0,-3 0 0,2 0 0,2 0 0,-4 0 0,2 0 0,1 0 0,-3 0 0,2 0 0,1 0 0,2 0 0,2 0 0,2 0 0,1 0 0,1 0 0,0 0 0,0 0 0,0 0 0,0 0 0,0 0 0,0 0 0,0 0 0,0 0 0,0 0 0,-6 0 0,0 0 0,0 0 0,1 0 0,1 0 0,2-5 0,0-1 0,2 1 0,-1 0 0,1-4 0,0 1 0,0 1 0,0-4 0,0 1 0,0 2 0,0 3 0,0 1 0,-1 2 0,1 1 0,0 1 0,0-5 0,0-1 0,-1-5 0,1-4 0,0 0 0,0 2 0,0-2 0,-1 3 0,1-3 0,5-2 0,-5 1 0,5-2 0,0 4 0,0-3 0,4-2 0,-7 3 0,5-2 0,-2-3 0,0 4 0,3-2 0,0 4 0,5-2 0,4-2 0,-3-3 0,-1-2 0,1-2 0,-2-1 0,2-1 0,4-1 0,-3-5 0,2 0 0,3-1 0,3 2 0,1 1 0,3 1 0,0 2 0,1 0 0,0 1 0,1 0 0,-1 0 0,1-5 0,-1-1 0,0 0 0,0-5 0,0 2 0,0 1 0,0-4 0,0 2 0,0 1 0,0 4 0,0-5 0,0 2 0,6 1 0,0 2 0,5 2 0,0 1 0,3 1 0,-1 0 0,3 1 0,-2 0 0,-4 1 0,3-7 0,-3 0 0,4 0 0,3 2 0,-2 0 0,-2-4 0,1 1 0,3 6 0,-3 1 0,-2 3 0,-4-1 0,3 1 0,3 4 0,-1 0 0,-2-1 0,-4-1 0,4 4 0,-3-1 0,-1-2 0,4 5 0,3-2 0,0-2 0,2 4 0,4 4 0,3 4 0,-4-2 0,2-3 0,1 2 0,2-4 0,1 2 0,2-2 0,0-3 0,1 3 0,1-2 0,-1 3 0,6-2 0,1 3 0,-1-2 0,-1 4 0,-1-4 0,-2 3 0,0 3 0,-7-2 0,0 2 0,-1-3 0,1 2 0,1 2 0,2-3 0,1 2 0,1 1 0,0 4 0,0 1 0,1 2 0,-1 2 0,1 0 0,-1 0 0,0 0 0,1 1 0,-1-1 0,0 0 0,0 1 0,0-1 0,1 0 0,-1 0 0,0 0 0,0 0 0,1 0 0,-1 0 0,0 0 0,-6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34.18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7232.72363"/>
      <inkml:brushProperty name="anchorY" value="-14114.73633"/>
      <inkml:brushProperty name="scaleFactor" value="0.5"/>
    </inkml:brush>
  </inkml:definitions>
  <inkml:trace contextRef="#ctx0" brushRef="#br0">1385 0 24575,'0'0'0,"9"0"0,10 6 0,5-1 0,8 7 0,3-2 0,6 5 0,0-2 0,-2 3 0,3-3 0,-3-2 0,-2-4 0,-2-3 0,-8 4 0,-3 5 0,-1 4 0,1 4 0,0 4 0,-4 2 0,0-4 0,2 0 0,-4 0 0,-5 2 0,2 0 0,1 2 0,4 6 0,2 0 0,-2 1 0,1 0 0,-4-2 0,0-2 0,-3 0 0,-3-1 0,-5-1 0,4 0 0,-2 0 0,-2 6 0,4-1 0,-1 7 0,4-2 0,-2 5 0,-2-1 0,-2-4 0,-3-2 0,4-3 0,-1-2 0,-1-2 0,-2-1 0,5 0 0,-1 0 0,-2 0 0,-1-1 0,-1 1 0,-2 0 0,-1 0 0,-1 0 0,5 0 0,1 1 0,-1-1 0,-1 0 0,-1 0 0,-1 1 0,-1-1 0,0 0 0,-1 1 0,0-1 0,-1 0 0,1 0 0,0 0 0,0 1 0,0-1 0,0 0 0,0 0 0,0 0 0,0 1 0,0-1 0,0 6 0,0 0 0,0 5 0,0 6 0,0 4 0,0-3 0,0-2 0,0-5 0,0-4 0,0-3 0,0-2 0,0-2 0,0 0 0,-6-1 0,-11 1 0,0-1 0,-5-5 0,-2 0 0,3 1 0,-1-5 0,5 1 0,-1 1 0,-2 2 0,-1-3 0,-9 1 0,-7-4 0,-2-4 0,1-5 0,1-2 0,3 2 0,2 0 0,1-2 0,2-1 0,1-1 0,0-2 0,0 0 0,-5-1 0,-7 0 0,1 0 0,0 0 0,3-1 0,2 1 0,3 0 0,1 0 0,1 0 0,1 0 0,-6 0 0,1 0 0,-1 0 0,-4 0 0,-5 0 0,1 0 0,2 0 0,4 0 0,2 0 0,2 0 0,8-6 0,2 0 0,-1 0 0,1-4 0,-3 1 0,0 1 0,-2 2 0,5-3 0,0 1 0,-1 1 0,0-4 0,-2 2 0,-2 1 0,5-3 0,0 2 0,0-5 0,-1 3 0,-2 1 0,-2 4 0,0 1 0,-1-3 0,0 2 0,0-6 0,-1-4 0,0 2 0,6-4 0,1 3 0,5-2 0,5-3 0,-1 4 0,-2 3 0,2-2 0,-4-2 0,-2-3 0,-2-3 0,-4-2 0,4-2 0,-1 4 0,5 1 0,-1-1 0,-2 4 0,4 0 0,4-2 0,-3-1 0,4-3 0,-3-1 0,3-1 0,2-1 0,3 0 0,-3-1 0,1 1 0,1-1 0,2 1 0,2-1 0,1-5 0,2 0 0,0-5 0,0 0 0,0-4 0,1 2 0,-1-3 0,0-3 0,0 2 0,0-2 0,0 4 0,0 3 0,0 4 0,0 3 0,0 3 0,0 1 0,0 1 0,0 0 0,0 1 0,0-1 0,0 0 0,0-5 0,0-1 0,0 0 0,0 1 0,0 2 0,6 0 0,0-4 0,5 1 0,0 0 0,-2 1 0,-2 1 0,3 2 0,-2 1 0,5 0 0,-2 1 0,-1 0 0,2 0 0,-2 0 0,-2 0 0,-3 0 0,-1 0 0,3 5 0,0 1 0,4 5 0,5-1 0,4 5 0,4-3 0,3 4 0,-5-3 0,1 3 0,0 3 0,1-3 0,2 2 0,0 3 0,-4-4 0,0 1 0,1 3 0,0 1 0,8 3 0,1 1 0,1 1 0,-6-5 0,5 1 0,-2-1 0,1 2 0,-1 1 0,-6-5 0,0 2 0,-1 0 0,0 1 0,2 2 0,1-5 0,1 1 0,1 1 0,0 1 0,0 2 0,0 1 0,-5-5 0,0 1 0,-1 0 0,-4-4 0,1 2 0,2 0 0,1 2 0,2 3 0,2 1 0,2 1 0,-1 0 0,2 2 0,-1-1 0,1 0 0,-1 1 0,1-1 0,-1 0 0,1 0 0,-1 0 0,-6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50.0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217.23242"/>
      <inkml:brushProperty name="anchorY" value="-15046.28027"/>
      <inkml:brushProperty name="scaleFactor" value="0.5"/>
    </inkml:brush>
  </inkml:definitions>
  <inkml:trace contextRef="#ctx0" brushRef="#br0">1923 30 24575,'0'0'0,"-5"0"0,-13 0 0,-5 0 0,-10 0 0,-4 0 0,-5 0 0,-6 0 0,-3 0 0,3 0 0,-2 0 0,4 0 0,5 0 0,4 0 0,4 0 0,3 0 0,1 0 0,1 0 0,1 0 0,-1 0 0,1 0 0,-1 0 0,1 0 0,-1 0 0,-1 0 0,1 0 0,0 0 0,0 0 0,-1 0 0,1 0 0,0 0 0,0 0 0,0 0 0,-1 6 0,1-1 0,0 7 0,5 4 0,1-1 0,-1 4 0,0-4 0,-2-3 0,5 2 0,-2-3 0,6 3 0,-2 3 0,5 3 0,-3 4 0,4 2 0,-3-4 0,-3 0 0,3 1 0,-3 1 0,3 7 0,-2 2 0,-2 0 0,-3-1 0,4 6 0,-3-2 0,0 5 0,3 4 0,-1-1 0,-2-3 0,-2 2 0,4-3 0,-2-3 0,5-2 0,5-4 0,-3-7 0,4 5 0,3-1 0,-4 1 0,-4 0 0,2 6 0,2 5 0,-3 0 0,-2-1 0,1 4 0,4 2 0,-4 4 0,4 3 0,2-4 0,-2 2 0,2 1 0,-4-5 0,2 2 0,1 1 0,4-3 0,2-5 0,2 2 0,1-4 0,1-2 0,0-4 0,0-1 0,1-2 0,-1-2 0,1 0 0,5-6 0,0 0 0,5 0 0,-1 1 0,5 2 0,-2 1 0,-3 1 0,4-5 0,2 0 0,-2 1 0,3 1 0,3 0 0,-3 3 0,2-6 0,2 1 0,1 1 0,3 0 0,2 2 0,6 2 0,1-6 0,0 1 0,-6 1 0,-2-5 0,-1-4 0,0-5 0,1 2 0,0-3 0,6 4 0,7 3 0,1-1 0,4-2 0,-2 2 0,4-2 0,-4-3 0,-2 2 0,-5-1 0,4-2 0,-3-3 0,-1 4 0,3-2 0,5 0 0,-2-3 0,-1-1 0,1-1 0,4 4 0,4 1 0,2-2 0,-2 0 0,-5-2 0,1-1 0,-4-1 0,2-1 0,-3 0 0,-3 0 0,-3 0 0,-2 0 0,-2-1 0,-1 1 0,-1 0 0,0 0 0,0 0 0,5 0 0,1 0 0,5-6 0,5-5 0,0-6 0,2-5 0,-8-4 0,-4-1 0,3 4 0,-3 5 0,-1 0 0,-1-1 0,-2 4 0,-7-2 0,-6-2 0,0-3 0,6-2 0,-3-2 0,8-13 0,2-6 0,6-1 0,1-4 0,-1-2 0,-1 4 0,-8 5 0,-1 9 0,-8 5 0,-5 4 0,0 0 0,-3-5 0,-3-1 0,3 5 0,-2-6 0,5 1 0,-2-5 0,-3-1 0,-1 1 0,3 8 0,-2 1 0,-1 2 0,-2 0 0,-2 0 0,-1-6 0,-1-2 0,-1 0 0,0 0 0,-1 2 0,1-5 0,0 0 0,-1 2 0,1 0 0,0 3 0,0 1 0,0 1 0,0 0 0,0 1 0,0 0 0,0 0 0,-6 0 0,0 0 0,-5 0 0,0 0 0,-4 5 0,-3 1 0,2-1 0,-3 0 0,3-8 0,4-1 0,-1 0 0,2-1 0,-2 2 0,-4 0 0,2 1 0,-3 1 0,-2 6 0,3 1 0,-2 0 0,4-1 0,4-2 0,3-1 0,4-1 0,-4 0 0,-4-1 0,0-1 0,-3 6 0,-4 1 0,-3 5 0,2-1 0,-1 4 0,5-1 0,-2 2 0,4-1 0,-2 1 0,3-2 0,-3 3 0,-2-3 0,-3 2 0,-2-2 0,2-3 0,0-4 0,-2 4 0,0 3 0,-3 5 0,-1-3 0,0-1 0,-1 1 0,-6-3 0,0 3 0,-1 2 0,2-2 0,1 2 0,2-2 0,0 1 0,2 3 0,-1 3 0,1 2 0,0 2 0,6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59.29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147.47217"/>
      <inkml:brushProperty name="anchorY" value="-14170.10352"/>
      <inkml:brushProperty name="scaleFactor" value="0.5"/>
    </inkml:brush>
  </inkml:definitions>
  <inkml:trace contextRef="#ctx0" brushRef="#br0">2346 0 24575,'0'0'0,"-10"0"0,-9 0 0,-9 0 0,-11 0 0,-7 0 0,-11 0 0,-16 0 0,-7 0 0,-6 0 0,-3 0 0,6 0 0,0 0 0,7 0 0,0 0 0,10 0 0,5 0 0,4 0 0,7 0 0,1 0 0,6 0 0,5 0 0,4 0 0,2 0 0,-3 0 0,-4 0 0,0 6 0,1 0 0,2 5 0,3 5 0,2-1 0,1-2 0,-5 2 0,-4 3 0,-1-3 0,2 2 0,2 3 0,3 3 0,1-4 0,3-4 0,0-5 0,6 2 0,1-3 0,6 4 0,5 3 0,-2 4 0,-2 3 0,-4-3 0,-3 2 0,3 1 0,-2 1 0,-1 1 0,4 2 0,-2 6 0,-1 1 0,-2 6 0,4-1 0,-2 10 0,0 3 0,-2 5 0,-2 0 0,4 2 0,5-7 0,0-5 0,4-1 0,3-5 0,3 2 0,3-3 0,2-4 0,0-1 0,2-4 0,-1-1 0,1-1 0,0-1 0,-1-1 0,0 1 0,0 5 0,0 1 0,0 6 0,0-2 0,0 0 0,0-3 0,0 3 0,0-1 0,6-2 0,0 4 0,5-7 0,0 4 0,4-3 0,3 6 0,3-8 0,4 5 0,2 4 0,1-1 0,1-1 0,-1-3 0,1-8 0,-5-2 0,4 4 0,1 1 0,6 0 0,0 1 0,0 4 0,5 1 0,4-2 0,-2 6 0,-2-2 0,-3-2 0,3-8 0,-9-2 0,-1-1 0,-3-1 0,5 1 0,6 1 0,6 6 0,5 1 0,-2 1 0,8-1 0,2-1 0,7 4 0,1-1 0,0 0 0,3-2 0,-6-7 0,-3-2 0,4 0 0,-12-1 0,-2 2 0,-1-5 0,1 1 0,2-4 0,2 0 0,1 2 0,2-3 0,-6-4 0,1 2 0,-6-3 0,-4 3 0,-5-3 0,-4-2 0,-2-3 0,-1-2 0,-2-2 0,1-1 0,5-1 0,6 0 0,5-1 0,6 1 0,-2-6 0,-4-1 0,-4 1 0,-4-4 0,-4-5 0,-2 1 0,-2-3 0,0-9 0,-1-2 0,6-9 0,0-6 0,1-5 0,-1 1 0,-7 3 0,-7 4 0,-1 4 0,0 10 0,-4 2 0,3 1 0,2 0 0,-3-1 0,2-7 0,2-7 0,2-6 0,8-6 0,3-4 0,0-2 0,0-1 0,-1 5 0,-1 5 0,-1 1 0,-1 5 0,-6 4 0,-6 3 0,-6 3 0,0-4 0,-2 1 0,2 1 0,-1-5 0,-2-4 0,-2-6 0,3 3 0,-1-3 0,-1 4 0,-2 3 0,-2 4 0,-1 4 0,-1 2 0,-1 3 0,0 0 0,-1 0 0,1-5 0,0-1 0,0 1 0,-1-5 0,1-5 0,0-5 0,0 3 0,-5 2 0,-1 4 0,0 4 0,1 4 0,-4 1 0,-5 7 0,1-4 0,-3-1 0,2-1 0,-3 0 0,-2 0 0,-4 1 0,-1-1 0,-2 0 0,-2 1 0,5 0 0,0 5 0,0 0 0,-1 1 0,-1 4 0,4-1 0,0 5 0,5-3 0,-2-1 0,-1-4 0,-2-1 0,-3 3 0,-2-1 0,-1 4 0,-1 4 0,0 0 0,-1-3 0,0 2 0,0-2 0,1-4 0,-1 4 0,1-3 0,-6-2 0,-5 4 0,-1-2 0,1 4 0,3 3 0,2 4 0,8-1 0,2 1 0,1 2 0,-1-4 0,0 1 0,4-4 0,0 2 0,4-4 0,4-3 0,4-3 0,-2-4 0,3-1 0,0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06.0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279.44629"/>
      <inkml:brushProperty name="anchorY" value="-13414.99414"/>
      <inkml:brushProperty name="scaleFactor" value="0.5"/>
    </inkml:brush>
  </inkml:definitions>
  <inkml:trace contextRef="#ctx0" brushRef="#br0">1610 0 24575,'0'0'0,"-5"0"0,-7 0 0,-5 0 0,-5 0 0,-3 0 0,-8 0 0,-2 0 0,-6 0 0,1 0 0,2 0 0,2 0 0,2 0 0,3 0 0,2 0 0,0 0 0,1 0 0,1 0 0,-1 0 0,0 0 0,0 0 0,0 0 0,0 0 0,0 0 0,0 0 0,-1 0 0,1 0 0,0 0 0,-1 0 0,1 0 0,0 0 0,0 0 0,0 6 0,0 0 0,-1 0 0,7 4 0,-1 0 0,1 3 0,-2-1 0,-1 3 0,-1-2 0,0-3 0,-2-2 0,0 2 0,-1-2 0,1 4 0,-1-1 0,6 3 0,6 4 0,1-2 0,4 2 0,-2 3 0,-3-4 0,2 2 0,-2 2 0,3 2 0,-3 8 0,-1 1 0,2 7 0,-3 0 0,5 4 0,2-2 0,5-2 0,2-3 0,3-3 0,1-2 0,-4-1 0,0-2 0,-1 0 0,2-1 0,-4 7 0,0-1 0,2 1 0,-5-1 0,2-2 0,1-1 0,2 0 0,2-2 0,2 1 0,1-1 0,1 0 0,0 0 0,1 0 0,-1 0 0,0 0 0,1 1 0,-1-1 0,0 0 0,0 0 0,0 0 0,0 1 0,0-1 0,0 0 0,0 0 0,0 0 0,0 1 0,0-1 0,0 0 0,0 0 0,0 1 0,0-1 0,0 0 0,6 0 0,0 0 0,5 1 0,-1-1 0,-1 0 0,-2 0 0,-2 1 0,-3-1 0,5-5 0,0-1 0,4 0 0,5 2 0,4-5 0,4 1 0,-4 1 0,2 2 0,1-3 0,2 0 0,0 1 0,2-3 0,1-5 0,0-4 0,1-3 0,-1 2 0,0-1 0,1-1 0,-1 3 0,0-1 0,1 5 0,-1-2 0,0-1 0,0-4 0,1-1 0,4-3 0,2-1 0,-2-1 0,0 0 0,4 5 0,0 1 0,-2-1 0,4 0 0,-1-2 0,4-1 0,-2 0 0,-3-2 0,-2 0 0,-2 0 0,-3 0 0,-1-1 0,0 1 0,-2 0 0,1 0 0,0 0 0,0 0 0,5 0 0,7 0 0,-1 0 0,5 0 0,4 0 0,4 0 0,1-6 0,3-5 0,-6-1 0,-4 1 0,-6 3 0,-5 2 0,-3-3 0,-3 2 0,-7-5 0,-1 1 0,1-3 0,0 1 0,2-2 0,2 2 0,1 3 0,-5-3 0,0-3 0,0 2 0,2-8 0,1-4 0,1-8 0,7-7 0,1-6 0,0 1 0,-1-3 0,-1-2 0,4 4 0,-6-2 0,-1 11 0,-2 4 0,-5 3 0,-7 4 0,-5-6 0,-5 1 0,3-1 0,-2-4 0,-1 0 0,-2 2 0,-1-5 0,0 2 0,-2 2 0,0 2 0,0 2 0,0 2 0,-1-5 0,1 1 0,0 0 0,0 1 0,0-3 0,0 0 0,0 1 0,0 1 0,0-3 0,0 1 0,0 1 0,0 2 0,0 1 0,0 2 0,0 1 0,0 1 0,0 0 0,-5 0 0,-1 0 0,-5 6 0,-6-1 0,2 1 0,-3-1 0,-3-2 0,3-1 0,-1-1 0,-2 5 0,-2-1 0,-2 1 0,-2-2 0,0 5 0,4-2 0,0 6 0,0 3 0,0 5 0,-2 3 0,4-4 0,0 2 0,-1 0 0,-2 2 0,-1 2 0,-1 0 0,-1 1 0,-1 1 0,0 0 0,-1 1 0,0-1 0,1 0 0,0 0 0,-1 0 0,1 0 0,-1 0 0,1 0 0,0 0 0,0-5 0,0-1 0,0 0 0,-1 1 0,1-4 0,0 1 0,0-4 0,-1-5 0,7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11.39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352.60303"/>
      <inkml:brushProperty name="anchorY" value="-12682.99902"/>
      <inkml:brushProperty name="scaleFactor" value="0.5"/>
    </inkml:brush>
  </inkml:definitions>
  <inkml:trace contextRef="#ctx0" brushRef="#br0">1217 1 24575,'0'0'0,"-9"0"0,-10 0 0,-4 0 0,-4 0 0,4 6 0,-7-1 0,0 1 0,-6 5 0,-1-2 0,1 0 0,2 2 0,7 4 0,2 5 0,1-3 0,0 3 0,-1-5 0,-1 3 0,-1 2 0,6 2 0,-1 3 0,-1 1 0,0 1 0,-8 1 0,-1 1 0,-6 5 0,-6 0 0,0 6 0,-3 5 0,4-2 0,2-1 0,4 1 0,4-3 0,2-2 0,8-4 0,1-2 0,5-2 0,6-1 0,-1 4 0,-3 1 0,2 5 0,2-1 0,-2 0 0,3 2 0,-4 4 0,2 4 0,3 4 0,-3 2 0,2 1 0,2 2 0,2-6 0,3 0 0,1-5 0,1-5 0,1-5 0,0 3 0,1 2 0,-1-1 0,1-2 0,-1-2 0,0-3 0,0-3 0,0 0 0,0-2 0,0 0 0,0 0 0,0-1 0,0 1 0,0 0 0,6-5 0,0-1 0,5-5 0,0 0 0,-1 2 0,2 2 0,-2 3 0,-1 2 0,2-5 0,-1 1 0,-2 6 0,3 2 0,4 1 0,-2 0 0,4 0 0,3-6 0,2-2 0,-2 0 0,1 1 0,-5 1 0,2-5 0,1-5 0,3-4 0,2-5 0,2-3 0,2 3 0,0 0 0,0 4 0,1 0 0,0-1 0,-1-3 0,1-2 0,5-1 0,0-2 0,0-1 0,-1 0 0,4 0 0,-1-1 0,0 1 0,-3 0 0,4-1 0,-1 1 0,-1 0 0,-2 0 0,-1 0 0,-2 0 0,-1 0 0,0 0 0,-1 0 0,0 0 0,-1 0 0,1 0 0,0 0 0,0 0 0,0 0 0,1 0 0,-1 0 0,0 0 0,0 0 0,1 0 0,-1 0 0,6 0 0,0 0 0,0 0 0,-1 0 0,-2 0 0,0 0 0,-2 0 0,0 0 0,5-5 0,0-7 0,0 0 0,-2-4 0,0 2 0,-8-3 0,5 3 0,0 3 0,0-2 0,1-3 0,-1 2 0,0 3 0,-6-3 0,-6-2 0,0-4 0,1-3 0,-4-3 0,-3-1 0,2 4 0,-2 0 0,-3 0 0,3-1 0,-2-1 0,-2-2 0,-2 0 0,-2-1 0,-1-5 0,-2-1 0,0-1 0,0 2 0,0 1 0,-1 2 0,7 0 0,0 1 0,-1 1 0,0 0 0,-1 0 0,-2 0 0,-1 0 0,0 0 0,-1 0 0,-1 0 0,1 0 0,0-1 0,0 1 0,0 0 0,0-1 0,-1 1 0,1 0 0,0 0 0,0 0 0,0-1 0,0 1 0,0-6 0,0 0 0,0 0 0,0 1 0,0 2 0,0 0 0,0 2 0,0 0 0,0 1 0,0 0 0,0 0 0,0 0 0,-5 0 0,-1 0 0,-5 0 0,0-1 0,-4 1 0,2 0 0,3 0 0,-3 0 0,3 0 0,2-1 0,2 1 0,3 0 0,1 0 0,-4 5 0,0 0 0,0 1 0,-4-2 0,1 0 0,-4-2 0,1-2 0,-3 1 0,-3 5 0,2-1 0,2 0 0,0 0 0,-3-2 0,-4 4 0,-2 0 0,-2-1 0,-2 4 0,-1-1 0,-1-2 0,0 4 0,6-2 0,0 5 0,0 3 0,0 4 0,-2-3 0,-1 2 0,-1 1 0,-1 3 0,0 1 0,0 2 0,-1 0 0,1 1 0,5-5 0,0 0 0,1-1 0,-2 2 0,-1 1 0,-1 1 0,5-5 0,-1 1 0,-1 0 0,0 1 0,-2 2 0,-2 1 0,0 1 0,0 0 0,4-4 0,6-1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18.98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437.50928"/>
      <inkml:brushProperty name="anchorY" value="-11852.46289"/>
      <inkml:brushProperty name="scaleFactor" value="0.5"/>
    </inkml:brush>
  </inkml:definitions>
  <inkml:trace contextRef="#ctx0" brushRef="#br0">1639 3 24575,'0'0'0,"-5"0"0,-7 0 0,-5 0 0,-5 0 0,-3 0 0,-8 0 0,-8 0 0,-5 0 0,0 0 0,-8 0 0,-3 6 0,-2-1 0,0 7 0,0-1 0,1 4 0,6-3 0,6-1 0,6 2 0,0-3 0,3 4 0,2-2 0,3 3 0,-4 3 0,1-2 0,1 2 0,1-3 0,2-3 0,1 1 0,1 3 0,0 3 0,1 4 0,6 2 0,0 8 0,0-5 0,4 1 0,-1 4 0,-1 6 0,-2 0 0,-2 5 0,3-2 0,6-3 0,-2 3 0,-1 3 0,4-3 0,-3 4 0,-3-4 0,3 3 0,-1-4 0,-3-2 0,4-4 0,4 3 0,-2 4 0,3-2 0,-2 4 0,3-2 0,2 3 0,-3-3 0,2 2 0,3-3 0,1 3 0,3 3 0,1-3 0,1-4 0,1 3 0,1 2 0,-1-2 0,0-3 0,1 2 0,-1-3 0,0-2 0,0 2 0,0-1 0,0-3 0,0-1 0,0 3 0,0-1 0,0 4 0,6-1 0,0-2 0,5-2 0,0-2 0,-2-3 0,3 5 0,5 5 0,-3-1 0,3 0 0,3-3 0,-3-3 0,-3-2 0,1-6 0,2-3 0,4 1 0,-4 0 0,3-5 0,1 2 0,2-5 0,-3 2 0,0 2 0,2 3 0,2-4 0,0 2 0,9 1 0,0 3 0,1-5 0,-1-4 0,5 1 0,-2-4 0,5-3 0,5-4 0,-3 4 0,-2-2 0,-4-1 0,-3-1 0,-2-2 0,-3-2 0,5 0 0,0-1 0,-1 0 0,5 0 0,10-1 0,5 1 0,4 0 0,13 0 0,12 0 0,6 0 0,3-6 0,6-5 0,0-7 0,-8 2 0,-2-4 0,-14-1 0,-8-3 0,-11 3 0,-9 5 0,-14 0 0,-10-2 0,-4 3 0,-1 4 0,-3-3 0,2 4 0,2-4 0,4-3 0,8-4 0,8-8 0,7-3 0,6-1 0,-1-6 0,-4 6 0,-10 3 0,-5 1 0,-3 6 0,-7 2 0,-1-1 0,1 5 0,1 5 0,-3-2 0,1 3 0,-4-2 0,2-10 0,2-3 0,3-9 0,2-1 0,2-1 0,1 2 0,1 2 0,-5 1 0,-6 2 0,-5 1 0,-5-5 0,-4-6 0,3 1 0,0-5 0,-1-9 0,-2-4 0,0 3 0,-2 0 0,0 0 0,-1 5 0,0 0 0,0 5 0,0 5 0,-1 3 0,1 4 0,0-3 0,0-5 0,0 0 0,0 2 0,0 3 0,0 2 0,0 2 0,0 1 0,0 1 0,-6 1 0,0 0 0,-5 1 0,0-1 0,-4 6 0,-3 0 0,1-1 0,-1 0 0,-3-2 0,3-1 0,5-1 0,-3 5 0,5-1 0,-4 1 0,-2-2 0,-3-1 0,2-1 0,-2 4 0,-2 0 0,-1 0 0,-2-2 0,-2-1 0,-1-1 0,0 4 0,5 0 0,1 6 0,-1-2 0,-7-2 0,-1-1 0,-6 2 0,-1 0 0,7-2 0,-4 3 0,2-1 0,1-2 0,1 4 0,1 4 0,0 4 0,2 4 0,-6-3 0,0-5 0,0 1 0,1 2 0,2-3 0,1 3 0,0 1 0,7-2 0,1 1 0,0 2 0,-2-3 0,0 2 0,-2 1 0,-1 2 0,0 3 0,-2 1 0,1 1 0,0 1 0,5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1.50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67.64429"/>
      <inkml:brushProperty name="anchorY" value="-11004.1748"/>
      <inkml:brushProperty name="scaleFactor" value="0.5"/>
    </inkml:brush>
  </inkml:definitions>
  <inkml:trace contextRef="#ctx0" brushRef="#br0">595 1 24575,'0'0'0,"0"4"0,-6 3 0,-5 4 0,-12 5 0,-5 5 0,-3 9 0,-7 8 0,0 2 0,-5 5 0,2 4 0,2 3 0,3-4 0,3 2 0,7 1 0,3 2 0,0 0 0,0-3 0,4 0 0,5-5 0,-1 1 0,4-4 0,-3 2 0,3 2 0,2-3 0,3 3 0,2-3 0,-3 2 0,0 2 0,1-3 0,2 2 0,1-3 0,1 2 0,1 3 0,1 2 0,0-4 0,0 3 0,1 1 0,-1-4 0,0-4 0,0 1 0,0-4 0,0-2 0,0-3 0,0-3 0,0-1 0,6 4 0,0 0 0,6 0 0,-2-2 0,0-1 0,-3-1 0,-2-1 0,3 0 0,4 4 0,6-4 0,-2-1 0,3-1 0,3 5 0,1 1 0,3 0 0,-5-1 0,1-6 0,1 3 0,6 1 0,2 0 0,7-1 0,0 0 0,-1 1 0,4-2 0,4 1 0,3-1 0,-7 1 0,1-7 0,2 0 0,15-5 0,3 1 0,2-5 0,-6-4 0,-1-2 0,-1-4 0,-7-1 0,0-2 0,-6-1 0,-4 1 0,-4-1 0,-3 0 0,-8-4 0,-1-7 0,-2-5 0,2-11 0,1 3 0,7-8 0,2-7 0,0 1 0,-6 0 0,-7 3 0,-1 2 0,0 2 0,-3 2 0,1 7 0,-4-5 0,3 0 0,2 0 0,-3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1.3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356.125"/>
      <inkml:brushProperty name="anchorY" value="-4870.42236"/>
      <inkml:brushProperty name="scaleFactor" value="0.5"/>
    </inkml:brush>
  </inkml:definitions>
  <inkml:trace contextRef="#ctx0" brushRef="#br0">1 0 24575,'0'0'0,"0"5"0,5 7 0,7 0 0,5-2 0,5 4 0,9 3 0,3 4 0,6 2 0,5 9 0,0 7 0,2 1 0,3 5 0,2 4 0,2 8 0,1-2 0,1 0 0,1 1 0,6-1 0,-1 1 0,1-5 0,-7-1 0,-2 1 0,-1-5 0,0 6 0,-5-9 0,0 2 0,2-5 0,1 2 0,1 3 0,3 4 0,0 2 0,-5-3 0,1-4 0,0 1 0,-4-4 0,0-4 0,-4-2 0,2 2 0,-4-2 0,-3 5 0,3-1 0,-4 3 0,-1-2 0,-8-2 0,-3-2 0,5-4 0,0-7 0,0-2 0,1 0 0,-1 0 0,-6 1 0,-7 2 0,0 1 0,1-6 0,2-4 0,3-6 0,-4 1 0,1-3 0,-3 3 0,-6 4 0,-3 3 0,2-1 0,4-4 0,-2 2 0,4-4 0,3 3 0,3-3 0,3-3 0,-4 3 0,-5 4 0,1-3 0,1-2 0,-3-3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4.48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515.7124"/>
      <inkml:brushProperty name="anchorY" value="-14114.96289"/>
      <inkml:brushProperty name="scaleFactor" value="0.5"/>
    </inkml:brush>
  </inkml:definitions>
  <inkml:trace contextRef="#ctx0" brushRef="#br0">1143 2326 24575,'0'0'0,"4"0"0,8 0 0,6 0 0,3 0 0,5 0 0,2 0 0,-5-6 0,-5-5 0,0-6 0,-5-6 0,-4-2 0,2 3 0,-2-1 0,-2-1 0,-2-6 0,3 4 0,0-1 0,-2-5 0,4 0 0,-1-7 0,-2 1 0,-1 1 0,-2 2 0,-2 2 0,-1 3 0,-1-5 0,0 0 0,-1 1 0,1 2 0,0 1 0,-1 0 0,1 2 0,0 1 0,0-1 0,0 1 0,0 0 0,0 1 0,0-1 0,0 0 0,0 0 0,0-1 0,0 1 0,0 0 0,0 0 0,0-1 0,-6 1 0,-5 0 0,0-1 0,-6-5 0,3 1 0,-2-1 0,-4 1 0,3 1 0,4 2 0,-2-5 0,-2 0 0,-3-4 0,2 0 0,4 2 0,-1 8 0,3 2 0,-3 2 0,4 0 0,-4 0 0,-3-1 0,-3-1 0,-3 6 0,-2-1 0,-1-1 0,-2 0 0,1 4 0,4-2 0,7 0 0,0 4 0,-1 3 0,-2 6 0,3-3 0,-3 2 0,0 3 0,-3 1 0,-2-3 0,-2 0 0,0 2 0,-7 1 0,0-4 0,-1 2 0,2 1 0,1 1 0,1 2 0,2-5 0,0 1 0,6-5 0,1 2 0,0 1 0,-2 2 0,0 2 0,-2-2 0,-1 0 0,5-5 0,0 2 0,-1 1 0,0 3 0,-2 1 0,-2-3 0,6-4 0,-1 0 0,5-4 0,4-3 0,0-4 0,3-2 0,-3 4 0,-3 4 0,1 1 0,4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9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27.12988"/>
      <inkml:brushProperty name="anchorY" value="-10942.1543"/>
      <inkml:brushProperty name="scaleFactor" value="0.5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37.20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373.79688"/>
      <inkml:brushProperty name="anchorY" value="-11788.82031"/>
      <inkml:brushProperty name="scaleFactor" value="0.5"/>
    </inkml:brush>
  </inkml:definitions>
  <inkml:trace contextRef="#ctx0" brushRef="#br0">1442 23 24575,'0'0'0,"-5"0"0,-7 0 0,-5 0 0,-11 0 0,-9 0 0,-8 0 0,-6 0 0,-9 0 0,-3 0 0,-1 0 0,1 0 0,2 0 0,7 0 0,1 0 0,7 0 0,5 0 0,6 0 0,-3 0 0,2 0 0,3 0 0,1 0 0,1 6 0,2-1 0,0 7 0,1-2 0,0-1 0,5 4 0,1-2 0,6 3 0,-2-2 0,5 3 0,-2-3 0,-3 4 0,3 2 0,-3-2 0,4 3 0,3 1 0,3 8 0,-2 3 0,-4 1 0,2 1 0,-4-1 0,-3 4 0,3 0 0,-3-1 0,4-2 0,3-1 0,-1-2 0,2-1 0,3 0 0,-3 4 0,2 1 0,2 0 0,-4-1 0,2 4 0,1-1 0,3-1 0,1-2 0,2-1 0,2-2 0,-1 5 0,2 0 0,-1-1 0,0-2 0,1 0 0,-1-2 0,0-1 0,0 5 0,0 6 0,0 5 0,0 5 0,0 3 0,0 3 0,0 1 0,0-6 0,0 1 0,0-6 0,0-5 0,0-4 0,0-5 0,0-2 0,6-2 0,0 0 0,5-7 0,0 1 0,4-1 0,-3 2 0,4-4 0,-2 1 0,-3 1 0,1-3 0,-1 1 0,-4 1 0,5-3 0,2 2 0,5 2 0,4 1 0,2 3 0,8 1 0,-4 1 0,5-4 0,0-6 0,-1 0 0,5 1 0,-1 2 0,-1 3 0,-2-4 0,-2 2 0,3 1 0,1 2 0,3-4 0,6-5 0,-2 1 0,-3 1 0,3 3 0,8 3 0,4 2 0,-3-4 0,1-4 0,-6-1 0,-5-3 0,2-4 0,-5 3 0,-3-3 0,-3-2 0,-1-3 0,-3-1 0,0-1 0,4-2 0,6 0 0,6 0 0,-1-1 0,-2 1 0,-4 0 0,-3 0 0,-3-1 0,-2 1 0,-1 0 0,-1 0 0,0 0 0,-1 0 0,1 0 0,-1 0 0,-4-5 0,-1-6 0,0-1 0,2-4 0,0-4 0,-3-2 0,0-4 0,-5-1 0,2 5 0,-4-1 0,1 0 0,-2-1 0,2-2 0,-3 0 0,4-1 0,1 4 0,-1 1 0,-4-1 0,3 5 0,-4-1 0,-2-1 0,2-3 0,4-6 0,4-9 0,4-6 0,8-6 0,13-10 0,2-13 0,5-2 0,-4 1 0,-3 3 0,-5 10 0,-4 15 0,-9 9 0,-8 7 0,-1 10 0,-6-5 0,-3 0 0,-4-1 0,-1-1 0,-3-1 0,0-1 0,-1 1 0,1-1 0,-1 1 0,0-1 0,1 1 0,0 0 0,0-1 0,0 1 0,0 0 0,0 0 0,0-1 0,-6 7 0,-5-1 0,-6 1 0,-5-2 0,-4 0 0,-7-2 0,-1 4 0,-2 0 0,-3 5 0,0 0 0,2-2 0,8-3 0,3 4 0,1-2 0,0-1 0,0 3 0,-1 5 0,5-2 0,0-2 0,-1-3 0,-2 3 0,0-3 0,-3-1 0,0 4 0,0-3 0,4 0 0,0-3 0,0 4 0,0-2 0,-2 5 0,4-1 0,0 3 0,4-2 0,0 4 0,-2 2 0,-3 3 0,4-2 0,-2 1 0,4-4 0,-1-4 0,-2 2 0,3-4 0,-3-2 0,-1-3 0,-2 3 0,3-1 0,-2 5 0,-1 4 0,5-2 0,-3-2 0,5-3 0,4-4 0,-2 4 0,3-2 0,-3 4 0,-4 5 0,-3 3 0,2-1 0,4-3 0,-2 0 0,-2 3 0,3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4:21.24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482.7749"/>
      <inkml:brushProperty name="anchorY" value="-9762.78516"/>
      <inkml:brushProperty name="scaleFactor" value="0.5"/>
    </inkml:brush>
  </inkml:definitions>
  <inkml:trace contextRef="#ctx0" brushRef="#br0">1950 1 24575,'0'0'0,"-5"0"0,-8 0 0,-4 0 0,-11 0 0,-9 0 0,-8 0 0,-5 0 0,1 0 0,-2 0 0,4 0 0,-1 0 0,5 0 0,-2 0 0,4 0 0,3 0 0,3 0 0,3 0 0,2 0 0,1 0 0,1 0 0,0 0 0,1 0 0,-1 0 0,0 0 0,0 0 0,0 0 0,0 0 0,0 0 0,-6 0 0,0 0 0,0 0 0,-5 5 0,2 1 0,1 5 0,2-1 0,2 0 0,1 2 0,2-1 0,0 3 0,1-2 0,1-3 0,-1 4 0,0-3 0,0-2 0,0 3 0,-1-1 0,1 3 0,6 4 0,-1-2 0,1 3 0,4 2 0,-1-3 0,5 3 0,-3 0 0,-1 3 0,2 2 0,-2 2 0,-2 0 0,-2 1 0,3 1 0,4 5 0,-1 1 0,4-1 0,3-1 0,-3-1 0,3-2 0,-4 0 0,2-2 0,2 1 0,-3-1 0,2 0 0,-3 0 0,2 0 0,2 0 0,2 0 0,3 0 0,2 0 0,1 0 0,1 1 0,0-1 0,1 0 0,-1 0 0,1 1 0,-1-1 0,0 0 0,0 1 0,0-1 0,0 0 0,0 0 0,0 0 0,0 1 0,0-1 0,0 0 0,0 0 0,0 0 0,0 1 0,0 4 0,0 2 0,0-2 0,0 0 0,0-1 0,6-2 0,-1 0 0,1-1 0,-1-1 0,4 0 0,-1 0 0,-1 0 0,3 0 0,0 0 0,-3 0 0,-1 0 0,3-5 0,-1-1 0,-1 1 0,-2 0 0,-2 2 0,-1 1 0,4 1 0,6 1 0,-1 0 0,-1 1 0,4-1 0,3 1 0,3-1 0,-2 0 0,2 1 0,2-1 0,2-6 0,1 6 0,2-5 0,0 1 0,2-1 0,-1-4 0,1 1 0,-1 1 0,1 2 0,-1-4 0,6 1 0,-5 1 0,5-3 0,4 1 0,6-4 0,0-4 0,3 2 0,-3-3 0,2-2 0,2-3 0,2-2 0,-3-2 0,2 0 0,-5-2 0,2 1 0,7 0 0,3-1 0,2 1 0,6 0 0,7-1 0,5 1 0,-2 0 0,-2 0 0,-5 0 0,-4 0 0,-8 0 0,-8 0 0,-8 0 0,-5 0 0,-4 0 0,-2 0 0,-1-5 0,0-1 0,5-5 0,1 1 0,0-5 0,0 2 0,-2 2 0,0 4 0,-7-4 0,-2 3 0,1-4 0,0 1 0,2 2 0,1 3 0,0-4 0,2-3 0,0 0 0,-5-3 0,-1 2 0,-4-2 0,0 2 0,1-2 0,-4-3 0,9-2 0,2-9 0,2-8 0,1-6 0,0-7 0,1-8 0,-1 2 0,-5 0 0,-7 5 0,0 13 0,-5 5 0,-3 6 0,-4 2 0,-2 1 0,-2-1 0,-1 0 0,-1 0 0,1-1 0,-1-1 0,1 0 0,-1 0 0,1-1 0,0 1 0,0 0 0,0-6 0,0 0 0,0 0 0,0 1 0,0 1 0,0 2 0,0 0 0,0 1 0,0 1 0,0 0 0,0 0 0,0 0 0,0 0 0,0 0 0,0 0 0,0 0 0,0 0 0,-6 0 0,0-1 0,0 1 0,1 0 0,-4 5 0,-4 6 0,0 1 0,2-2 0,-3-2 0,3-3 0,-4-1 0,3-3 0,3 0 0,-3 4 0,-4 0 0,-3 0 0,-4-1 0,3-1 0,-1 4 0,-2 5 0,5 0 0,4-1 0,-1 2 0,3-2 0,-2 3 0,-3-2 0,-3 4 0,-4-4 0,4-2 0,-1 2 0,4-2 0,4-3 0,-1 4 0,-2-2 0,3-1 0,-4-3 0,4-2 0,-4 4 0,-1-1 0,2 0 0,-3 4 0,5-1 0,2-2 0,-1-2 0,3-1 0,-4 4 0,-3 4 0,-3-1 0,2-1 0,-2 3 0,4-2 0,4-2 0,-2 2 0,-2 5 0,-4-3 0,-2 3 0,-3 4 0,-2 2 0,-1 2 0,-1 3 0,0 0 0,0 1 0,1 1 0,-1 0 0,0-1 0,1 0 0,0 1 0,0-1 0,0 0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5.5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18.63965"/>
      <inkml:brushProperty name="anchorY" value="-7968.24561"/>
      <inkml:brushProperty name="scaleFactor" value="0.5"/>
    </inkml:brush>
  </inkml:definitions>
  <inkml:trace contextRef="#ctx0" brushRef="#br0">3509 0 24575,'0'0'0,"0"5"0,-6 8 0,-5 4 0,-12-1 0,-5 4 0,3 2 0,-7-4 0,-1 2 0,-5 7 0,-6 2 0,2 2 0,-4 0 0,-3 0 0,3 0 0,4-2 0,4-5 0,3-2 0,4-5 0,2 1 0,1-4 0,0-4 0,-5 1 0,0 4 0,0 4 0,-6-3 0,8 3 0,-5 2 0,-4 3 0,1 1 0,2-4 0,7 1 0,3-5 0,-4-4 0,0 0 0,0-3 0,-5 4 0,0 2 0,-4 4 0,0 4 0,-3-4 0,1 7 0,4-4 0,-3 1 0,2 0 0,8 1 0,-3 2 0,3-6 0,-6 1 0,1 0 0,-4 2 0,0 1 0,2 1 0,3 1 0,2 7 0,-3 0 0,1 0 0,-5-1 0,-4-1 0,1 4 0,-3 0 0,-3-2 0,4 5 0,-3-7 0,-1-2 0,-8 4 0,-3-1 0,5-1 0,1 0 0,0-1 0,5-2 0,1-5 0,4-7 0,5-1 0,3 2 0,-1 2 0,-5 2 0,2 3 0,-3 1 0,1-4 0,3 1 0,4-1 0,8 2 0,-4-4 0,2 1 0,0 0 0,-1-3 0,1 1 0,1 1 0,5 3 0,0 1 0,1-3 0,-2 0 0,0-4 0,-2 0 0,4 3 0,1-4 0,4 2 0,-1-4 0,4 3 0,-1-4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7.7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63.28271"/>
      <inkml:brushProperty name="anchorY" value="-9397.50293"/>
      <inkml:brushProperty name="scaleFactor" value="0.5"/>
    </inkml:brush>
  </inkml:definitions>
  <inkml:trace contextRef="#ctx0" brushRef="#br0">1 0 24575,'0'0'0,"9"5"0,10 1 0,4 0 0,4 4 0,8 5 0,6 4 0,1 5 0,-2 2 0,9 7 0,3 2 0,3-1 0,2 6 0,0-2 0,7 10 0,-1 4 0,12 3 0,-2-3 0,5 0 0,2 6 0,7 1 0,3 1 0,5-5 0,1-2 0,-2-6 0,-8 6 0,4 0 0,-2-3 0,-7 1 0,-6-5 0,-1-5 0,-5-5 0,2 3 0,-3-3 0,-3-2 0,3 4 0,-8-7 0,-2-2 0,4-1 0,-2-1 0,1 0 0,-2 0 0,0 6 0,-1 6 0,-1-6 0,0 0 0,-1-3 0,0 0 0,0-8 0,1 0 0,-1 0 0,6 1 0,0 1 0,-11 2 0,-1 1 0,-2 0 0,-4-4 0,1-1 0,1 1 0,4 1 0,2 6 0,2 2 0,1 1 0,1 0 0,12-1 0,-5-7 0,-6-2 0,9 1 0,-7-1 0,-6-4 0,-2 1 0,0-4 0,0-5 0,-4-3 0,-5-4 0,1 3 0,-4-1 0,-2 5 0,-4 5 0,-1-2 0,-3 4 0,0-4 0,-1-2 0,-6 1 0,-6-2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2.1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909.3916"/>
      <inkml:brushProperty name="anchorY" value="-12710.08203"/>
      <inkml:brushProperty name="scaleFactor" value="0.5"/>
    </inkml:brush>
  </inkml:definitions>
  <inkml:trace contextRef="#ctx0" brushRef="#br0">0 1257 24575,'0'0'0,"5"0"0,7 0 0,5 0 0,5 0 0,9-5 0,8-1 0,7-5 0,5-5 0,10-5 0,1-3 0,8-2 0,-2 3 0,11 0 0,-3 0 0,-3-2 0,-4 5 0,-4 0 0,-4-2 0,4-1 0,-2-2 0,4-7 0,-1-1 0,10-1 0,-1 1 0,2 1 0,3 2 0,-4 0 0,7 1 0,-5 1 0,2-1 0,-11 1 0,-4 0 0,-6 0 0,-2 6 0,-13 0 0,-7 5 0,-5-1 0,-3 5 0,-3 3 0,0 4 0,0-3 0,1 1 0,0 2 0,0-4 0,6-4 0,1 1 0,6-4 0,-1-3 0,-2 3 0,-1 4 0,-3-2 0,-2-3 0,-2 3 0,0 3 0,-1 4 0,-1 3 0,-4-3 0,-1-5 0,0 2 0,1-4 0,2-4 0,1-3 0,6-3 0,2-2 0,0 5 0,-1 5 0,-1 5 0,-1-1 0,-2-2 0,0 3 0,-6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3.8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913.78125"/>
      <inkml:brushProperty name="anchorY" value="-12300.3418"/>
      <inkml:brushProperty name="scaleFactor" value="0.5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5.2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760.44824"/>
      <inkml:brushProperty name="anchorY" value="-13147.00781"/>
      <inkml:brushProperty name="scaleFactor" value="0.5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3.0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607.11523"/>
      <inkml:brushProperty name="anchorY" value="-13993.6748"/>
      <inkml:brushProperty name="scaleFactor" value="0.5"/>
    </inkml:brush>
  </inkml:definitions>
  <inkml:trace contextRef="#ctx0" brushRef="#br0">1 58 24575,'0'0'0,"5"0"0,7 0 0,5 0 0,5 0 0,4 0 0,1 0 0,2 0 0,6 0 0,0 0 0,0 0 0,-1 0 0,-2 0 0,4 0 0,0 0 0,4 0 0,-2 0 0,0 0 0,-4 0 0,-1 0 0,3 0 0,-1 0 0,5-6 0,-1 0 0,3 0 0,-1 1 0,-3-4 0,3 1 0,-2 2 0,3 1 0,-2 1 0,-3 2 0,-2 1 0,3 1 0,4 0 0,-1 1 0,-3-1 0,-2 0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2FA2C-D11C-45E7-83B6-D541FA497624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7069-C03E-4408-AB69-FD1E8E205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0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C7069-C03E-4408-AB69-FD1E8E2059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6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0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6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06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5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7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3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1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5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824AE3-633D-4A4D-8F51-AF0EA96A1D30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79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62.png"/><Relationship Id="rId42" Type="http://schemas.openxmlformats.org/officeDocument/2006/relationships/image" Target="../media/image66.png"/><Relationship Id="rId7" Type="http://schemas.openxmlformats.org/officeDocument/2006/relationships/customXml" Target="../ink/ink14.xml"/><Relationship Id="rId2" Type="http://schemas.openxmlformats.org/officeDocument/2006/relationships/image" Target="../media/image46.jpg"/><Relationship Id="rId16" Type="http://schemas.openxmlformats.org/officeDocument/2006/relationships/image" Target="../media/image53.png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customXml" Target="../ink/ink16.xml"/><Relationship Id="rId24" Type="http://schemas.openxmlformats.org/officeDocument/2006/relationships/image" Target="../media/image57.png"/><Relationship Id="rId32" Type="http://schemas.openxmlformats.org/officeDocument/2006/relationships/image" Target="../media/image61.png"/><Relationship Id="rId37" Type="http://schemas.openxmlformats.org/officeDocument/2006/relationships/customXml" Target="../ink/ink29.xml"/><Relationship Id="rId40" Type="http://schemas.openxmlformats.org/officeDocument/2006/relationships/image" Target="../media/image65.png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59.png"/><Relationship Id="rId36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67.png"/><Relationship Id="rId4" Type="http://schemas.openxmlformats.org/officeDocument/2006/relationships/image" Target="../media/image47.png"/><Relationship Id="rId9" Type="http://schemas.openxmlformats.org/officeDocument/2006/relationships/customXml" Target="../ink/ink15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customXml" Target="../ink/ink24.xml"/><Relationship Id="rId30" Type="http://schemas.openxmlformats.org/officeDocument/2006/relationships/image" Target="../media/image60.png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8" Type="http://schemas.openxmlformats.org/officeDocument/2006/relationships/image" Target="../media/image49.png"/><Relationship Id="rId3" Type="http://schemas.openxmlformats.org/officeDocument/2006/relationships/customXml" Target="../ink/ink12.xml"/><Relationship Id="rId12" Type="http://schemas.openxmlformats.org/officeDocument/2006/relationships/image" Target="../media/image51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64.png"/><Relationship Id="rId46" Type="http://schemas.openxmlformats.org/officeDocument/2006/relationships/image" Target="../media/image68.png"/><Relationship Id="rId20" Type="http://schemas.openxmlformats.org/officeDocument/2006/relationships/image" Target="../media/image55.png"/><Relationship Id="rId41" Type="http://schemas.openxmlformats.org/officeDocument/2006/relationships/customXml" Target="../ink/ink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18" Type="http://schemas.openxmlformats.org/officeDocument/2006/relationships/customXml" Target="../ink/ink9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17" Type="http://schemas.openxmlformats.org/officeDocument/2006/relationships/image" Target="../media/image1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5.xml"/><Relationship Id="rId19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3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25108-8992-48EA-9AE7-6729D5EB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863600"/>
            <a:ext cx="9963469" cy="2692400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Новогоднее чудеса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E3943-810F-788B-2EBE-B2F845C3A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495800"/>
            <a:ext cx="11101387" cy="184404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Игра  для детей младшего школьного возраста</a:t>
            </a:r>
          </a:p>
          <a:p>
            <a:pPr algn="r"/>
            <a:r>
              <a:rPr lang="ru-RU" sz="2400" dirty="0"/>
              <a:t>Учитель  -логопед</a:t>
            </a:r>
          </a:p>
          <a:p>
            <a:pPr algn="ctr"/>
            <a:r>
              <a:rPr lang="ru-RU" sz="2400" dirty="0"/>
              <a:t>                                                                                         Голбан М.И.</a:t>
            </a:r>
          </a:p>
        </p:txBody>
      </p:sp>
    </p:spTree>
    <p:extLst>
      <p:ext uri="{BB962C8B-B14F-4D97-AF65-F5344CB8AC3E}">
        <p14:creationId xmlns:p14="http://schemas.microsoft.com/office/powerpoint/2010/main" val="11336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C3F55-4764-4676-CC3C-862957C6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96588" cy="1507067"/>
          </a:xfrm>
        </p:spPr>
        <p:txBody>
          <a:bodyPr/>
          <a:lstStyle/>
          <a:p>
            <a:pPr algn="ctr"/>
            <a:r>
              <a:rPr lang="ru-RU" dirty="0"/>
              <a:t> все нашли правильный ответ.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8A1AF-F783-3003-1F9A-BC18CD332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8439469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6000" dirty="0"/>
              <a:t>1.Мороз, снеговик, подарок, ёлка.</a:t>
            </a:r>
          </a:p>
          <a:p>
            <a:pPr marL="0" indent="0">
              <a:buNone/>
            </a:pPr>
            <a:r>
              <a:rPr lang="ru-RU" sz="6000" dirty="0"/>
              <a:t>2.Снеговик, ёжик, мороз, дар.</a:t>
            </a:r>
          </a:p>
          <a:p>
            <a:pPr marL="0" indent="0">
              <a:buNone/>
            </a:pPr>
            <a:r>
              <a:rPr lang="ru-RU" sz="6000" dirty="0"/>
              <a:t>3.Подарок, снег, мороз, ёлка.</a:t>
            </a:r>
          </a:p>
          <a:p>
            <a:pPr marL="0" indent="0">
              <a:buNone/>
            </a:pPr>
            <a:r>
              <a:rPr lang="ru-RU" sz="6000" dirty="0"/>
              <a:t>3.Ёлка, дар, снег, снеговик.</a:t>
            </a:r>
          </a:p>
          <a:p>
            <a:endParaRPr lang="ru-RU" dirty="0"/>
          </a:p>
        </p:txBody>
      </p:sp>
      <p:pic>
        <p:nvPicPr>
          <p:cNvPr id="6" name="Объект 5" descr="Подмигивающее лицо со сплошной заливкой">
            <a:extLst>
              <a:ext uri="{FF2B5EF4-FFF2-40B4-BE49-F238E27FC236}">
                <a16:creationId xmlns:a16="http://schemas.microsoft.com/office/drawing/2014/main" id="{B10EC97B-3642-F75E-59C6-790640B460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240" y="1391921"/>
            <a:ext cx="2092960" cy="2153920"/>
          </a:xfrm>
        </p:spPr>
      </p:pic>
    </p:spTree>
    <p:extLst>
      <p:ext uri="{BB962C8B-B14F-4D97-AF65-F5344CB8AC3E}">
        <p14:creationId xmlns:p14="http://schemas.microsoft.com/office/powerpoint/2010/main" val="242727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FB81-B14E-E065-CC2B-1715AFD4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3200"/>
            <a:ext cx="11101388" cy="924560"/>
          </a:xfrm>
        </p:spPr>
        <p:txBody>
          <a:bodyPr>
            <a:normAutofit/>
          </a:bodyPr>
          <a:lstStyle/>
          <a:p>
            <a:r>
              <a:rPr lang="ru-RU" sz="4800" dirty="0"/>
              <a:t>5. 2024 год какого животного.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17332-F836-A5AD-636F-BC9A6BD4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Как вы думаете…</a:t>
            </a:r>
          </a:p>
        </p:txBody>
      </p:sp>
      <p:pic>
        <p:nvPicPr>
          <p:cNvPr id="10" name="Объект 9" descr="Следы динозавров">
            <a:extLst>
              <a:ext uri="{FF2B5EF4-FFF2-40B4-BE49-F238E27FC236}">
                <a16:creationId xmlns:a16="http://schemas.microsoft.com/office/drawing/2014/main" id="{5757E6DE-C67C-B488-0E0F-D3B9698F3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1656080"/>
            <a:ext cx="5293359" cy="4348479"/>
          </a:xfrm>
        </p:spPr>
      </p:pic>
    </p:spTree>
    <p:extLst>
      <p:ext uri="{BB962C8B-B14F-4D97-AF65-F5344CB8AC3E}">
        <p14:creationId xmlns:p14="http://schemas.microsoft.com/office/powerpoint/2010/main" val="222894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FB81-B14E-E065-CC2B-1715AFD4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680" y="203200"/>
            <a:ext cx="7233920" cy="4917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2024 Год - год  зеленого дракона</a:t>
            </a:r>
            <a:br>
              <a:rPr lang="ru-RU" sz="4000" dirty="0"/>
            </a:br>
            <a:r>
              <a:rPr lang="ru-RU" sz="4000" dirty="0"/>
              <a:t>2024 Год - год  зеленой кошки</a:t>
            </a:r>
            <a:br>
              <a:rPr lang="ru-RU" sz="4000" dirty="0"/>
            </a:br>
            <a:r>
              <a:rPr lang="ru-RU" sz="4000" dirty="0"/>
              <a:t>2024 Год - год  зеленого жирафа</a:t>
            </a:r>
            <a:br>
              <a:rPr lang="ru-RU" sz="4000" dirty="0"/>
            </a:br>
            <a:r>
              <a:rPr lang="ru-RU" sz="4000" dirty="0"/>
              <a:t>2024 Год - год  зеленого слона</a:t>
            </a:r>
            <a:br>
              <a:rPr lang="ru-RU" sz="4000" dirty="0"/>
            </a:br>
            <a:r>
              <a:rPr lang="ru-RU" sz="4000" dirty="0"/>
              <a:t> </a:t>
            </a:r>
          </a:p>
        </p:txBody>
      </p:sp>
      <p:pic>
        <p:nvPicPr>
          <p:cNvPr id="6" name="Объект 5" descr="Танец дракона">
            <a:extLst>
              <a:ext uri="{FF2B5EF4-FFF2-40B4-BE49-F238E27FC236}">
                <a16:creationId xmlns:a16="http://schemas.microsoft.com/office/drawing/2014/main" id="{F47366CA-6DD9-AD0B-1652-899EC3DAF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841" y="1005840"/>
            <a:ext cx="1920239" cy="23164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2617332-F836-A5AD-636F-BC9A6BD4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5293360"/>
            <a:ext cx="3657600" cy="7315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Ты уже знаешь ответ</a:t>
            </a:r>
          </a:p>
        </p:txBody>
      </p:sp>
    </p:spTree>
    <p:extLst>
      <p:ext uri="{BB962C8B-B14F-4D97-AF65-F5344CB8AC3E}">
        <p14:creationId xmlns:p14="http://schemas.microsoft.com/office/powerpoint/2010/main" val="117550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955FE-BB99-C722-CD9E-1E32EC9A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5761"/>
            <a:ext cx="10755948" cy="965200"/>
          </a:xfrm>
        </p:spPr>
        <p:txBody>
          <a:bodyPr/>
          <a:lstStyle/>
          <a:p>
            <a:pPr algn="ctr"/>
            <a:r>
              <a:rPr lang="ru-RU" sz="3600" dirty="0"/>
              <a:t>6. </a:t>
            </a:r>
            <a:r>
              <a:rPr lang="ru-RU" dirty="0"/>
              <a:t>Прочти послание Деде Мороза</a:t>
            </a:r>
            <a:r>
              <a:rPr lang="ru-RU" sz="3600" dirty="0"/>
              <a:t>. </a:t>
            </a:r>
            <a:endParaRPr lang="ru-RU" dirty="0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27CEEB50-B98F-4DBB-DCA8-35964BF3E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80935"/>
              </p:ext>
            </p:extLst>
          </p:nvPr>
        </p:nvGraphicFramePr>
        <p:xfrm>
          <a:off x="684212" y="1879600"/>
          <a:ext cx="10888030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8803">
                  <a:extLst>
                    <a:ext uri="{9D8B030D-6E8A-4147-A177-3AD203B41FA5}">
                      <a16:colId xmlns:a16="http://schemas.microsoft.com/office/drawing/2014/main" val="110378262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431869848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93739409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4056578562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82306341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727896789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281418458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373203114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972902803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884269319"/>
                    </a:ext>
                  </a:extLst>
                </a:gridCol>
              </a:tblGrid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79038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9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24BD-E563-4E53-127F-D6B0497E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8160"/>
            <a:ext cx="10593388" cy="131063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6000" dirty="0"/>
              <a:t>дед Мороз Передаёт: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A0E2343-E429-AEC9-DA71-C0E0D1CC2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194560"/>
            <a:ext cx="3562669" cy="3677920"/>
          </a:xfrm>
        </p:spPr>
        <p:txBody>
          <a:bodyPr>
            <a:normAutofit fontScale="55000" lnSpcReduction="20000"/>
          </a:bodyPr>
          <a:lstStyle/>
          <a:p>
            <a:r>
              <a:rPr lang="ru-RU" sz="6000" dirty="0"/>
              <a:t>Дарю чудеса;</a:t>
            </a:r>
          </a:p>
          <a:p>
            <a:r>
              <a:rPr lang="ru-RU" sz="6000" dirty="0"/>
              <a:t>Дарю подарки;</a:t>
            </a:r>
          </a:p>
          <a:p>
            <a:r>
              <a:rPr lang="ru-RU" sz="6000" dirty="0"/>
              <a:t>Дарю праздник;</a:t>
            </a:r>
          </a:p>
          <a:p>
            <a:r>
              <a:rPr lang="ru-RU" sz="6000" dirty="0"/>
              <a:t>Дарю улыбки.</a:t>
            </a:r>
          </a:p>
          <a:p>
            <a:endParaRPr lang="ru-RU" sz="6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893E29-9693-1B9E-0865-9E507CAEB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1828798"/>
            <a:ext cx="5940107" cy="4399281"/>
          </a:xfrm>
        </p:spPr>
      </p:pic>
    </p:spTree>
    <p:extLst>
      <p:ext uri="{BB962C8B-B14F-4D97-AF65-F5344CB8AC3E}">
        <p14:creationId xmlns:p14="http://schemas.microsoft.com/office/powerpoint/2010/main" val="26748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5006-457B-0E9A-8F90-DF7E5058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254000"/>
            <a:ext cx="8903652" cy="883920"/>
          </a:xfrm>
        </p:spPr>
        <p:txBody>
          <a:bodyPr/>
          <a:lstStyle/>
          <a:p>
            <a:r>
              <a:rPr lang="ru-RU" dirty="0"/>
              <a:t>7. Какого цвета мешок Деда Мороза.</a:t>
            </a:r>
          </a:p>
        </p:txBody>
      </p:sp>
      <p:pic>
        <p:nvPicPr>
          <p:cNvPr id="6" name="Объект 5" descr="Знак одобрения">
            <a:extLst>
              <a:ext uri="{FF2B5EF4-FFF2-40B4-BE49-F238E27FC236}">
                <a16:creationId xmlns:a16="http://schemas.microsoft.com/office/drawing/2014/main" id="{829B7F52-4178-24FC-2618-48D143B14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960" y="2082800"/>
            <a:ext cx="3108959" cy="29924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3CCB491-5394-1A0A-D39D-03B28D526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86543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Красный</a:t>
            </a:r>
          </a:p>
          <a:p>
            <a:pPr marL="342900" indent="-342900">
              <a:buAutoNum type="arabicPeriod"/>
            </a:pPr>
            <a:r>
              <a:rPr lang="ru-RU" sz="3200" dirty="0"/>
              <a:t>Зеленый</a:t>
            </a:r>
          </a:p>
          <a:p>
            <a:pPr marL="342900" indent="-342900">
              <a:buAutoNum type="arabicPeriod"/>
            </a:pPr>
            <a:r>
              <a:rPr lang="ru-RU" sz="3200" dirty="0"/>
              <a:t>Белый</a:t>
            </a:r>
          </a:p>
          <a:p>
            <a:pPr marL="342900" indent="-342900">
              <a:buAutoNum type="arabicPeriod"/>
            </a:pPr>
            <a:r>
              <a:rPr lang="ru-RU" sz="3200" dirty="0"/>
              <a:t>Серый.</a:t>
            </a:r>
          </a:p>
        </p:txBody>
      </p:sp>
    </p:spTree>
    <p:extLst>
      <p:ext uri="{BB962C8B-B14F-4D97-AF65-F5344CB8AC3E}">
        <p14:creationId xmlns:p14="http://schemas.microsoft.com/office/powerpoint/2010/main" val="20191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AD5A5-785E-3F67-5CFD-23DC2690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56082"/>
            <a:ext cx="7453948" cy="4338318"/>
          </a:xfrm>
        </p:spPr>
        <p:txBody>
          <a:bodyPr/>
          <a:lstStyle/>
          <a:p>
            <a:r>
              <a:rPr lang="ru-RU" dirty="0"/>
              <a:t>1. На санях;</a:t>
            </a:r>
            <a:br>
              <a:rPr lang="ru-RU" dirty="0"/>
            </a:br>
            <a:r>
              <a:rPr lang="ru-RU" dirty="0"/>
              <a:t>2.На  самокате;</a:t>
            </a:r>
            <a:br>
              <a:rPr lang="ru-RU" dirty="0"/>
            </a:br>
            <a:r>
              <a:rPr lang="ru-RU" dirty="0"/>
              <a:t>3. в автобусе;</a:t>
            </a:r>
            <a:br>
              <a:rPr lang="ru-RU" dirty="0"/>
            </a:br>
            <a:r>
              <a:rPr lang="ru-RU" dirty="0"/>
              <a:t>4 на скейте.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8EC32-A6DC-5E5B-FFEB-740EE39D5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837229" cy="970280"/>
          </a:xfrm>
        </p:spPr>
        <p:txBody>
          <a:bodyPr>
            <a:normAutofit/>
          </a:bodyPr>
          <a:lstStyle/>
          <a:p>
            <a:r>
              <a:rPr lang="ru-RU" sz="3200" dirty="0"/>
              <a:t>8. На чём приезжает Дед Мороз к детям.</a:t>
            </a:r>
          </a:p>
        </p:txBody>
      </p:sp>
      <p:pic>
        <p:nvPicPr>
          <p:cNvPr id="12" name="Объект 11" descr="Следы от обуви">
            <a:extLst>
              <a:ext uri="{FF2B5EF4-FFF2-40B4-BE49-F238E27FC236}">
                <a16:creationId xmlns:a16="http://schemas.microsoft.com/office/drawing/2014/main" id="{E8A26D01-BD06-F155-2EF8-73CBBEA62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438" y="2600960"/>
            <a:ext cx="2128202" cy="2285999"/>
          </a:xfrm>
        </p:spPr>
      </p:pic>
    </p:spTree>
    <p:extLst>
      <p:ext uri="{BB962C8B-B14F-4D97-AF65-F5344CB8AC3E}">
        <p14:creationId xmlns:p14="http://schemas.microsoft.com/office/powerpoint/2010/main" val="222216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9FB82-F778-ABF5-789C-AE3028D9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52320"/>
            <a:ext cx="6600508" cy="3942079"/>
          </a:xfrm>
        </p:spPr>
        <p:txBody>
          <a:bodyPr/>
          <a:lstStyle/>
          <a:p>
            <a:r>
              <a:rPr lang="ru-RU" dirty="0"/>
              <a:t>1. олени;</a:t>
            </a:r>
            <a:br>
              <a:rPr lang="ru-RU" dirty="0"/>
            </a:br>
            <a:r>
              <a:rPr lang="ru-RU" dirty="0"/>
              <a:t>2. снеговики;</a:t>
            </a:r>
            <a:br>
              <a:rPr lang="ru-RU" dirty="0"/>
            </a:br>
            <a:r>
              <a:rPr lang="ru-RU" dirty="0"/>
              <a:t>3. коровы;</a:t>
            </a:r>
            <a:br>
              <a:rPr lang="ru-RU" dirty="0"/>
            </a:br>
            <a:r>
              <a:rPr lang="ru-RU" dirty="0"/>
              <a:t>4. козы.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826A7-53C5-9985-F17C-855553433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766109" cy="1000760"/>
          </a:xfrm>
        </p:spPr>
        <p:txBody>
          <a:bodyPr>
            <a:normAutofit/>
          </a:bodyPr>
          <a:lstStyle/>
          <a:p>
            <a:r>
              <a:rPr lang="ru-RU" sz="4400" dirty="0"/>
              <a:t>9. Кто везет сани Деда Мороза.  </a:t>
            </a:r>
          </a:p>
        </p:txBody>
      </p:sp>
      <p:pic>
        <p:nvPicPr>
          <p:cNvPr id="6" name="Объект 5" descr="Олень">
            <a:extLst>
              <a:ext uri="{FF2B5EF4-FFF2-40B4-BE49-F238E27FC236}">
                <a16:creationId xmlns:a16="http://schemas.microsoft.com/office/drawing/2014/main" id="{A1CC9175-1AC5-A794-E2EE-3FF372A98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160" y="2682240"/>
            <a:ext cx="2286000" cy="2580640"/>
          </a:xfrm>
        </p:spPr>
      </p:pic>
      <p:pic>
        <p:nvPicPr>
          <p:cNvPr id="7" name="Объект 5" descr="Олень">
            <a:extLst>
              <a:ext uri="{FF2B5EF4-FFF2-40B4-BE49-F238E27FC236}">
                <a16:creationId xmlns:a16="http://schemas.microsoft.com/office/drawing/2014/main" id="{ABA82B18-62E9-5EBB-1157-F0F7F9CDF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1976" y="1601310"/>
            <a:ext cx="1542256" cy="1377791"/>
          </a:xfrm>
          <a:prstGeom prst="rect">
            <a:avLst/>
          </a:prstGeom>
        </p:spPr>
      </p:pic>
      <p:pic>
        <p:nvPicPr>
          <p:cNvPr id="8" name="Объект 5" descr="Олень">
            <a:extLst>
              <a:ext uri="{FF2B5EF4-FFF2-40B4-BE49-F238E27FC236}">
                <a16:creationId xmlns:a16="http://schemas.microsoft.com/office/drawing/2014/main" id="{D08A6F6C-5C62-AF42-AC21-70DD00800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8624" y="2468880"/>
            <a:ext cx="1542256" cy="13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B7E94-F2E2-B1EE-BAD7-DF024E7D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11680"/>
            <a:ext cx="5056188" cy="3982719"/>
          </a:xfrm>
        </p:spPr>
        <p:txBody>
          <a:bodyPr/>
          <a:lstStyle/>
          <a:p>
            <a:r>
              <a:rPr lang="ru-RU" dirty="0"/>
              <a:t>1. Валенки;</a:t>
            </a:r>
            <a:br>
              <a:rPr lang="ru-RU" dirty="0"/>
            </a:br>
            <a:r>
              <a:rPr lang="ru-RU" dirty="0"/>
              <a:t>2. кроссовки;</a:t>
            </a:r>
            <a:br>
              <a:rPr lang="ru-RU" dirty="0"/>
            </a:br>
            <a:r>
              <a:rPr lang="ru-RU" dirty="0"/>
              <a:t>3. босоножки;</a:t>
            </a:r>
            <a:br>
              <a:rPr lang="ru-RU" dirty="0"/>
            </a:br>
            <a:r>
              <a:rPr lang="ru-RU" dirty="0"/>
              <a:t>4. туфли.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1DF52-7845-D6FF-889B-9A10BED7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532429" cy="1051559"/>
          </a:xfrm>
        </p:spPr>
        <p:txBody>
          <a:bodyPr>
            <a:normAutofit fontScale="92500"/>
          </a:bodyPr>
          <a:lstStyle/>
          <a:p>
            <a:r>
              <a:rPr lang="ru-RU" sz="4800" dirty="0"/>
              <a:t>10.Какую обувь носит Дед Мороз.</a:t>
            </a:r>
          </a:p>
        </p:txBody>
      </p:sp>
      <p:pic>
        <p:nvPicPr>
          <p:cNvPr id="10" name="Объект 9" descr="Чулок">
            <a:extLst>
              <a:ext uri="{FF2B5EF4-FFF2-40B4-BE49-F238E27FC236}">
                <a16:creationId xmlns:a16="http://schemas.microsoft.com/office/drawing/2014/main" id="{27AE417B-B5EF-D5A7-148F-A7C281ABC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720" y="2035968"/>
            <a:ext cx="3586480" cy="3572351"/>
          </a:xfrm>
        </p:spPr>
      </p:pic>
    </p:spTree>
    <p:extLst>
      <p:ext uri="{BB962C8B-B14F-4D97-AF65-F5344CB8AC3E}">
        <p14:creationId xmlns:p14="http://schemas.microsoft.com/office/powerpoint/2010/main" val="278371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CB219-A53F-E2B2-C053-4649174F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8321"/>
            <a:ext cx="10430828" cy="1645920"/>
          </a:xfrm>
        </p:spPr>
        <p:txBody>
          <a:bodyPr/>
          <a:lstStyle/>
          <a:p>
            <a:r>
              <a:rPr lang="ru-RU" dirty="0"/>
              <a:t>11. Как зовут внучку Деда Мороза.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77FB7-5386-73C2-354D-8D410E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346960"/>
            <a:ext cx="9265920" cy="3474720"/>
          </a:xfrm>
        </p:spPr>
        <p:txBody>
          <a:bodyPr>
            <a:normAutofit lnSpcReduction="10000"/>
          </a:bodyPr>
          <a:lstStyle/>
          <a:p>
            <a:r>
              <a:rPr lang="ru-RU" sz="4800" dirty="0"/>
              <a:t>1.Снегурочка;</a:t>
            </a:r>
          </a:p>
          <a:p>
            <a:r>
              <a:rPr lang="ru-RU" sz="4800" dirty="0"/>
              <a:t>2. Баба яга;</a:t>
            </a:r>
          </a:p>
          <a:p>
            <a:r>
              <a:rPr lang="ru-RU" sz="4800" dirty="0"/>
              <a:t>Дюймовочка;</a:t>
            </a:r>
          </a:p>
          <a:p>
            <a:r>
              <a:rPr lang="ru-RU" sz="4800" dirty="0"/>
              <a:t>Белоснежка.</a:t>
            </a:r>
          </a:p>
        </p:txBody>
      </p:sp>
    </p:spTree>
    <p:extLst>
      <p:ext uri="{BB962C8B-B14F-4D97-AF65-F5344CB8AC3E}">
        <p14:creationId xmlns:p14="http://schemas.microsoft.com/office/powerpoint/2010/main" val="5256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8A6BE-DE84-8E5A-6F87-8F3C2280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19068" cy="15070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Выполните 15 новогодних заданий. 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0B0F1AD-9A6E-845B-D20B-D39BF81C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69143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19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0EDD1-368B-8F33-CCF5-424A4C0B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194560"/>
            <a:ext cx="4649788" cy="3799839"/>
          </a:xfrm>
        </p:spPr>
        <p:txBody>
          <a:bodyPr/>
          <a:lstStyle/>
          <a:p>
            <a:r>
              <a:rPr lang="ru-RU" dirty="0"/>
              <a:t>1. Ёлку;</a:t>
            </a:r>
            <a:br>
              <a:rPr lang="ru-RU" dirty="0"/>
            </a:br>
            <a:r>
              <a:rPr lang="ru-RU" dirty="0"/>
              <a:t>2.дуб;</a:t>
            </a:r>
            <a:br>
              <a:rPr lang="ru-RU" dirty="0"/>
            </a:br>
            <a:r>
              <a:rPr lang="ru-RU" dirty="0"/>
              <a:t>3. березу;</a:t>
            </a:r>
            <a:br>
              <a:rPr lang="ru-RU" dirty="0"/>
            </a:br>
            <a:r>
              <a:rPr lang="ru-RU" dirty="0"/>
              <a:t>4. тополь.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81E04-5640-9D80-3BE6-6F75484C7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776269" cy="1214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dirty="0"/>
              <a:t>12. Какое дерево наряжают на Новый Год.</a:t>
            </a:r>
          </a:p>
        </p:txBody>
      </p:sp>
      <p:pic>
        <p:nvPicPr>
          <p:cNvPr id="9" name="Объект 8" descr="Звезда">
            <a:extLst>
              <a:ext uri="{FF2B5EF4-FFF2-40B4-BE49-F238E27FC236}">
                <a16:creationId xmlns:a16="http://schemas.microsoft.com/office/drawing/2014/main" id="{767411B6-4818-77C7-5374-B8578C939B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438" y="2936240"/>
            <a:ext cx="2036762" cy="2225040"/>
          </a:xfrm>
        </p:spPr>
      </p:pic>
    </p:spTree>
    <p:extLst>
      <p:ext uri="{BB962C8B-B14F-4D97-AF65-F5344CB8AC3E}">
        <p14:creationId xmlns:p14="http://schemas.microsoft.com/office/powerpoint/2010/main" val="296063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2114-347A-BDC6-0A79-1157515D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5281"/>
            <a:ext cx="10613708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13. Посмотри на картинки 1 минуту, посчитай сколько снегурочек, шариков, снеговиков.</a:t>
            </a:r>
          </a:p>
        </p:txBody>
      </p:sp>
      <p:pic>
        <p:nvPicPr>
          <p:cNvPr id="12" name="Объект 11" descr="Песочные часы">
            <a:extLst>
              <a:ext uri="{FF2B5EF4-FFF2-40B4-BE49-F238E27FC236}">
                <a16:creationId xmlns:a16="http://schemas.microsoft.com/office/drawing/2014/main" id="{5C9635A7-E043-93C3-CFE3-BA94984AB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3037840"/>
            <a:ext cx="2235200" cy="220472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A0E9753-EF18-DA34-6C9E-431AC1EACD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346960"/>
            <a:ext cx="4937125" cy="3860799"/>
          </a:xfrm>
        </p:spPr>
      </p:pic>
    </p:spTree>
    <p:extLst>
      <p:ext uri="{BB962C8B-B14F-4D97-AF65-F5344CB8AC3E}">
        <p14:creationId xmlns:p14="http://schemas.microsoft.com/office/powerpoint/2010/main" val="122866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1F8D2-8AA1-155F-53F4-7C7268A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30400"/>
            <a:ext cx="6590348" cy="4063999"/>
          </a:xfrm>
        </p:spPr>
        <p:txBody>
          <a:bodyPr>
            <a:normAutofit fontScale="90000"/>
          </a:bodyPr>
          <a:lstStyle/>
          <a:p>
            <a:r>
              <a:rPr lang="ru-RU" dirty="0"/>
              <a:t>1. 5 Снегурочек, 6 шаров, 7 снеговиков;</a:t>
            </a:r>
            <a:br>
              <a:rPr lang="ru-RU" dirty="0"/>
            </a:br>
            <a:r>
              <a:rPr lang="ru-RU" dirty="0"/>
              <a:t>2. 5 Снегурочек, 6 шаров, 6 снеговиков;</a:t>
            </a:r>
            <a:br>
              <a:rPr lang="ru-RU" dirty="0"/>
            </a:br>
            <a:r>
              <a:rPr lang="ru-RU" dirty="0"/>
              <a:t>3. 4 Снегурочек, 7 шаров, 7 снеговиков;</a:t>
            </a:r>
            <a:br>
              <a:rPr lang="ru-RU" dirty="0"/>
            </a:br>
            <a:r>
              <a:rPr lang="ru-RU" dirty="0"/>
              <a:t>4. 3 Снегурочек, 8 шаров, 5 снеговиков.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C86F7-1340-4786-E02F-5B55D75EF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816909" cy="899160"/>
          </a:xfrm>
        </p:spPr>
        <p:txBody>
          <a:bodyPr>
            <a:normAutofit/>
          </a:bodyPr>
          <a:lstStyle/>
          <a:p>
            <a:r>
              <a:rPr lang="ru-RU" sz="4800" dirty="0"/>
              <a:t>Готовы дать правильный ответ.</a:t>
            </a:r>
          </a:p>
        </p:txBody>
      </p:sp>
      <p:pic>
        <p:nvPicPr>
          <p:cNvPr id="27" name="Объект 26" descr="Пузырьки">
            <a:extLst>
              <a:ext uri="{FF2B5EF4-FFF2-40B4-BE49-F238E27FC236}">
                <a16:creationId xmlns:a16="http://schemas.microsoft.com/office/drawing/2014/main" id="{80502F8B-30B7-654B-BE43-C95976539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9040" y="2895600"/>
            <a:ext cx="2678747" cy="2570479"/>
          </a:xfrm>
        </p:spPr>
      </p:pic>
    </p:spTree>
    <p:extLst>
      <p:ext uri="{BB962C8B-B14F-4D97-AF65-F5344CB8AC3E}">
        <p14:creationId xmlns:p14="http://schemas.microsoft.com/office/powerpoint/2010/main" val="290763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92D98-8354-4A80-388E-2B244BF4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971040"/>
            <a:ext cx="4612640" cy="40233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1.Ангел 2, шар 3, свеча 2, снеговик 1, подарок 2;</a:t>
            </a:r>
            <a:br>
              <a:rPr lang="ru-RU" sz="2700" dirty="0"/>
            </a:br>
            <a:r>
              <a:rPr lang="ru-RU" sz="2700" dirty="0"/>
              <a:t>2. Ангел 3, шар 3, свеча 2, снеговик 1, подарок 2;</a:t>
            </a:r>
            <a:br>
              <a:rPr lang="ru-RU" sz="2700" dirty="0"/>
            </a:br>
            <a:r>
              <a:rPr lang="ru-RU" sz="2700" dirty="0"/>
              <a:t>3. Ангел 2, шар 2, свеча 1, снеговик 1, подарок 2;</a:t>
            </a:r>
            <a:br>
              <a:rPr lang="ru-RU" sz="2700" dirty="0"/>
            </a:br>
            <a:r>
              <a:rPr lang="ru-RU" sz="2700" dirty="0"/>
              <a:t>4. Ангел 1, шар 3, свеча 2, снеговик 1, подарок 1;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69BFD-06BF-9D0D-656F-D4F7C6F44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121" y="685801"/>
            <a:ext cx="10688320" cy="106172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ru-RU" sz="4600" dirty="0"/>
              <a:t>14. Найди такой же рисунок справа.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6175D1-003C-135A-F128-2CC510844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838959"/>
            <a:ext cx="4683760" cy="4333239"/>
          </a:xfrm>
        </p:spPr>
      </p:pic>
    </p:spTree>
    <p:extLst>
      <p:ext uri="{BB962C8B-B14F-4D97-AF65-F5344CB8AC3E}">
        <p14:creationId xmlns:p14="http://schemas.microsoft.com/office/powerpoint/2010/main" val="414257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97C5D-A614-1EE5-CF57-77E46E7B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1"/>
            <a:ext cx="10613708" cy="828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15. Найди двух одинаковых снеговиков.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099FB8FF-B4DA-931A-4D5F-C85C8E8B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40" y="1798320"/>
            <a:ext cx="6471920" cy="4373879"/>
          </a:xfrm>
        </p:spPr>
      </p:pic>
    </p:spTree>
    <p:extLst>
      <p:ext uri="{BB962C8B-B14F-4D97-AF65-F5344CB8AC3E}">
        <p14:creationId xmlns:p14="http://schemas.microsoft.com/office/powerpoint/2010/main" val="364632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5BEF8-8009-190C-2E7D-2F481B55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11" y="5984239"/>
            <a:ext cx="4764406" cy="54800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Все нашли правильный ответ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42E41807-CA9F-8F02-9D4C-4463202D3A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2" y="447675"/>
            <a:ext cx="4764407" cy="256984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1459D4-EADA-AC80-91E2-9B14CBE78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" y="3154997"/>
            <a:ext cx="4764406" cy="2488565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A6CF885A-5A8B-0CA5-2410-9A51F7F20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09" y="447675"/>
            <a:ext cx="5281617" cy="2569845"/>
          </a:xfr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BA32F41B-56EF-FE87-6D3E-929E4A07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0" y="3154997"/>
            <a:ext cx="5281617" cy="2488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CE541EA6-B50F-7B4A-51B5-20D8163D8D73}"/>
                  </a:ext>
                </a:extLst>
              </p14:cNvPr>
              <p14:cNvContentPartPr/>
              <p14:nvPr/>
            </p14:nvContentPartPr>
            <p14:xfrm>
              <a:off x="7040760" y="1513840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CE541EA6-B50F-7B4A-51B5-20D8163D8D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2120" y="1504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043DE81-5010-0D32-79C8-3A8D2547FF97}"/>
                  </a:ext>
                </a:extLst>
              </p14:cNvPr>
              <p14:cNvContentPartPr/>
              <p14:nvPr/>
            </p14:nvContentPartPr>
            <p14:xfrm>
              <a:off x="7060920" y="647680"/>
              <a:ext cx="641160" cy="88668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043DE81-5010-0D32-79C8-3A8D2547FF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2280" y="638680"/>
                <a:ext cx="65880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9197E30-B67A-C3E0-8F54-D661E5D98EF4}"/>
                  </a:ext>
                </a:extLst>
              </p14:cNvPr>
              <p14:cNvContentPartPr/>
              <p14:nvPr/>
            </p14:nvContentPartPr>
            <p14:xfrm>
              <a:off x="6725040" y="527800"/>
              <a:ext cx="803520" cy="10008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9197E30-B67A-C3E0-8F54-D661E5D98E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6040" y="518800"/>
                <a:ext cx="82116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E63F2E14-7901-97B6-41C9-54EA6B99AE14}"/>
                  </a:ext>
                </a:extLst>
              </p14:cNvPr>
              <p14:cNvContentPartPr/>
              <p14:nvPr/>
            </p14:nvContentPartPr>
            <p14:xfrm>
              <a:off x="7690560" y="1136920"/>
              <a:ext cx="996480" cy="9565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E63F2E14-7901-97B6-41C9-54EA6B99AE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1920" y="1128280"/>
                <a:ext cx="10141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EC0376CC-D193-B466-912A-E2D501B693EA}"/>
                  </a:ext>
                </a:extLst>
              </p14:cNvPr>
              <p14:cNvContentPartPr/>
              <p14:nvPr/>
            </p14:nvContentPartPr>
            <p14:xfrm>
              <a:off x="791880" y="558040"/>
              <a:ext cx="549000" cy="4964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EC0376CC-D193-B466-912A-E2D501B693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240" y="549400"/>
                <a:ext cx="5666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EACA035-BEE5-F3E9-7CF8-171C691EFD88}"/>
                  </a:ext>
                </a:extLst>
              </p14:cNvPr>
              <p14:cNvContentPartPr/>
              <p14:nvPr/>
            </p14:nvContentPartPr>
            <p14:xfrm>
              <a:off x="792240" y="547240"/>
              <a:ext cx="853920" cy="9464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EACA035-BEE5-F3E9-7CF8-171C691EFD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600" y="538600"/>
                <a:ext cx="87156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3C2A70F-770D-79B1-1005-A92052E9F6EC}"/>
                  </a:ext>
                </a:extLst>
              </p14:cNvPr>
              <p14:cNvContentPartPr/>
              <p14:nvPr/>
            </p14:nvContentPartPr>
            <p14:xfrm>
              <a:off x="3260400" y="1110640"/>
              <a:ext cx="1047960" cy="94212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3C2A70F-770D-79B1-1005-A92052E9F6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1400" y="1101640"/>
                <a:ext cx="106560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932A90C1-2F7C-59E0-09C8-B38030C6E4B0}"/>
                  </a:ext>
                </a:extLst>
              </p14:cNvPr>
              <p14:cNvContentPartPr/>
              <p14:nvPr/>
            </p14:nvContentPartPr>
            <p14:xfrm>
              <a:off x="4490160" y="4500040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932A90C1-2F7C-59E0-09C8-B38030C6E4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81520" y="4491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F5FFE9-AB71-B9B0-EFD0-E83BE55EF28E}"/>
                  </a:ext>
                </a:extLst>
              </p14:cNvPr>
              <p14:cNvContentPartPr/>
              <p14:nvPr/>
            </p14:nvContentPartPr>
            <p14:xfrm>
              <a:off x="4225560" y="4479520"/>
              <a:ext cx="764280" cy="9471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F5FFE9-AB71-B9B0-EFD0-E83BE55EF2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16560" y="4470880"/>
                <a:ext cx="78192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1C93EAF5-68E8-4EA3-19A2-5364AD5AE530}"/>
                  </a:ext>
                </a:extLst>
              </p14:cNvPr>
              <p14:cNvContentPartPr/>
              <p14:nvPr/>
            </p14:nvContentPartPr>
            <p14:xfrm>
              <a:off x="2528520" y="4428400"/>
              <a:ext cx="753480" cy="8755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1C93EAF5-68E8-4EA3-19A2-5364AD5AE5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9880" y="4419760"/>
                <a:ext cx="77112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35E3CF2-E3FE-7CDE-4844-FF46E2B93FA2}"/>
                  </a:ext>
                </a:extLst>
              </p14:cNvPr>
              <p14:cNvContentPartPr/>
              <p14:nvPr/>
            </p14:nvContentPartPr>
            <p14:xfrm>
              <a:off x="7730520" y="3849160"/>
              <a:ext cx="875520" cy="93780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35E3CF2-E3FE-7CDE-4844-FF46E2B93FA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21880" y="3840520"/>
                <a:ext cx="89316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8BBD160-F2AF-CDA1-0C01-1EDB7E22DCC1}"/>
                  </a:ext>
                </a:extLst>
              </p14:cNvPr>
              <p14:cNvContentPartPr/>
              <p14:nvPr/>
            </p14:nvContentPartPr>
            <p14:xfrm>
              <a:off x="9559680" y="3840160"/>
              <a:ext cx="844560" cy="98640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8BBD160-F2AF-CDA1-0C01-1EDB7E22DC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51040" y="3831160"/>
                <a:ext cx="86220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5E07D013-1F4A-ABCB-BB6F-578599011EDC}"/>
                  </a:ext>
                </a:extLst>
              </p14:cNvPr>
              <p14:cNvContentPartPr/>
              <p14:nvPr/>
            </p14:nvContentPartPr>
            <p14:xfrm>
              <a:off x="6663840" y="1787080"/>
              <a:ext cx="1028160" cy="10072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5E07D013-1F4A-ABCB-BB6F-578599011E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5200" y="1778080"/>
                <a:ext cx="104580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69C4A967-E6E9-A992-9DDE-C919259B5B67}"/>
                  </a:ext>
                </a:extLst>
              </p14:cNvPr>
              <p14:cNvContentPartPr/>
              <p14:nvPr/>
            </p14:nvContentPartPr>
            <p14:xfrm>
              <a:off x="10270680" y="599080"/>
              <a:ext cx="1272240" cy="117972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69C4A967-E6E9-A992-9DDE-C919259B5B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1680" y="590080"/>
                <a:ext cx="128988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2FC3CAAA-AA7B-8F33-2CDE-D6FF314B8765}"/>
                  </a:ext>
                </a:extLst>
              </p14:cNvPr>
              <p14:cNvContentPartPr/>
              <p14:nvPr/>
            </p14:nvContentPartPr>
            <p14:xfrm>
              <a:off x="730680" y="1767280"/>
              <a:ext cx="946080" cy="8445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2FC3CAAA-AA7B-8F33-2CDE-D6FF314B87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1680" y="1758280"/>
                <a:ext cx="96372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00FB5092-6339-0531-5E7C-32305BFF0CCB}"/>
                  </a:ext>
                </a:extLst>
              </p14:cNvPr>
              <p14:cNvContentPartPr/>
              <p14:nvPr/>
            </p14:nvContentPartPr>
            <p14:xfrm>
              <a:off x="2406480" y="507280"/>
              <a:ext cx="824760" cy="9464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00FB5092-6339-0531-5E7C-32305BFF0CC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97840" y="498640"/>
                <a:ext cx="842400" cy="9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75E1D67-54AC-3298-B83D-D6E1100F4B4B}"/>
              </a:ext>
            </a:extLst>
          </p:cNvPr>
          <p:cNvGrpSpPr/>
          <p:nvPr/>
        </p:nvGrpSpPr>
        <p:grpSpPr>
          <a:xfrm>
            <a:off x="2356080" y="3206200"/>
            <a:ext cx="2592360" cy="1112040"/>
            <a:chOff x="2356080" y="3206200"/>
            <a:chExt cx="2592360" cy="111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18C2CDC-3923-258E-F43D-576C1FD5289B}"/>
                    </a:ext>
                  </a:extLst>
                </p14:cNvPr>
                <p14:cNvContentPartPr/>
                <p14:nvPr/>
              </p14:nvContentPartPr>
              <p14:xfrm>
                <a:off x="2356080" y="3259840"/>
                <a:ext cx="1089000" cy="105840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18C2CDC-3923-258E-F43D-576C1FD528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47080" y="3251200"/>
                  <a:ext cx="1106640" cy="10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B0A94709-7814-7A64-1149-6233C34F19D2}"/>
                    </a:ext>
                  </a:extLst>
                </p14:cNvPr>
                <p14:cNvContentPartPr/>
                <p14:nvPr/>
              </p14:nvContentPartPr>
              <p14:xfrm>
                <a:off x="4205400" y="3220240"/>
                <a:ext cx="610920" cy="99684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B0A94709-7814-7A64-1149-6233C34F19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96400" y="3211600"/>
                  <a:ext cx="628560" cy="10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14136C71-65CC-1727-2C46-3C5227195419}"/>
                    </a:ext>
                  </a:extLst>
                </p14:cNvPr>
                <p14:cNvContentPartPr/>
                <p14:nvPr/>
              </p14:nvContentPartPr>
              <p14:xfrm>
                <a:off x="4435080" y="3206200"/>
                <a:ext cx="513360" cy="83772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14136C71-65CC-1727-2C46-3C52271954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26440" y="3197200"/>
                  <a:ext cx="531000" cy="8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2B40463A-85CB-EB14-32BD-DE1B53CC0616}"/>
                  </a:ext>
                </a:extLst>
              </p14:cNvPr>
              <p14:cNvContentPartPr/>
              <p14:nvPr/>
            </p14:nvContentPartPr>
            <p14:xfrm>
              <a:off x="10972680" y="3240400"/>
              <a:ext cx="360" cy="3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2B40463A-85CB-EB14-32BD-DE1B53CC061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964040" y="32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3F945DAD-1F98-794C-DE0A-E39B54691512}"/>
                  </a:ext>
                </a:extLst>
              </p14:cNvPr>
              <p14:cNvContentPartPr/>
              <p14:nvPr/>
            </p14:nvContentPartPr>
            <p14:xfrm>
              <a:off x="10464000" y="3273160"/>
              <a:ext cx="987840" cy="973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3F945DAD-1F98-794C-DE0A-E39B5469151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55000" y="3264520"/>
                <a:ext cx="100548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40B4AA8-FD2F-A3CA-8CFD-2FF4EF9E87C6}"/>
                  </a:ext>
                </a:extLst>
              </p14:cNvPr>
              <p14:cNvContentPartPr/>
              <p14:nvPr/>
            </p14:nvContentPartPr>
            <p14:xfrm>
              <a:off x="8564280" y="3250840"/>
              <a:ext cx="1058760" cy="99648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40B4AA8-FD2F-A3CA-8CFD-2FF4EF9E87C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55280" y="3242200"/>
                <a:ext cx="1076400" cy="10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7021D-D1F0-95BE-5C9B-A5515EB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7840"/>
            <a:ext cx="10664508" cy="1564641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А на сегодня всё…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69231D7-4F2D-F4A8-7052-8C7598586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2702560"/>
            <a:ext cx="9540240" cy="3454400"/>
          </a:xfrm>
        </p:spPr>
      </p:pic>
    </p:spTree>
    <p:extLst>
      <p:ext uri="{BB962C8B-B14F-4D97-AF65-F5344CB8AC3E}">
        <p14:creationId xmlns:p14="http://schemas.microsoft.com/office/powerpoint/2010/main" val="1053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9CF7F-5C15-FDA6-2C2C-094BDC3F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203200"/>
            <a:ext cx="8101012" cy="852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1. Закончи стихотворение в рифму.</a:t>
            </a:r>
          </a:p>
        </p:txBody>
      </p:sp>
      <p:pic>
        <p:nvPicPr>
          <p:cNvPr id="6" name="Объект 5" descr="Солнце">
            <a:extLst>
              <a:ext uri="{FF2B5EF4-FFF2-40B4-BE49-F238E27FC236}">
                <a16:creationId xmlns:a16="http://schemas.microsoft.com/office/drawing/2014/main" id="{1F07D2F7-2BCA-6645-01F4-FB0C2BA2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6884" y="1881082"/>
            <a:ext cx="1666875" cy="14513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A2367E-0AAA-EC6F-5F05-902D9D2F7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6720" y="1249681"/>
            <a:ext cx="4978400" cy="500888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Праздник этот лишь зимой.</a:t>
            </a:r>
          </a:p>
          <a:p>
            <a:r>
              <a:rPr lang="ru-RU" sz="2400" dirty="0">
                <a:solidFill>
                  <a:schemeClr val="bg2"/>
                </a:solidFill>
              </a:rPr>
              <a:t>Он веселый, озорной.</a:t>
            </a:r>
          </a:p>
          <a:p>
            <a:r>
              <a:rPr lang="ru-RU" sz="2400" dirty="0">
                <a:solidFill>
                  <a:schemeClr val="bg2"/>
                </a:solidFill>
              </a:rPr>
              <a:t>Ждут подарки целый год.</a:t>
            </a:r>
          </a:p>
          <a:p>
            <a:r>
              <a:rPr lang="ru-RU" sz="2400" dirty="0">
                <a:solidFill>
                  <a:schemeClr val="bg2"/>
                </a:solidFill>
              </a:rPr>
              <a:t>Это праздник…</a:t>
            </a:r>
          </a:p>
          <a:p>
            <a:r>
              <a:rPr lang="ru-RU" sz="2400" dirty="0">
                <a:solidFill>
                  <a:schemeClr val="bg2"/>
                </a:solidFill>
              </a:rPr>
              <a:t>*Новый год (31 декабря);</a:t>
            </a:r>
          </a:p>
          <a:p>
            <a:r>
              <a:rPr lang="ru-RU" sz="2400" dirty="0">
                <a:solidFill>
                  <a:schemeClr val="bg2"/>
                </a:solidFill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День знаний (1сентября);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cs typeface="Times New Roman" panose="02020603050405020304" pitchFamily="18" charset="0"/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День физкультурника (12 августа);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cs typeface="Times New Roman" panose="02020603050405020304" pitchFamily="18" charset="0"/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 Международный день художника (8 декабря).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/>
              <a:t>         </a:t>
            </a:r>
          </a:p>
        </p:txBody>
      </p:sp>
      <p:pic>
        <p:nvPicPr>
          <p:cNvPr id="8" name="Рисунок 7" descr="Дождь">
            <a:extLst>
              <a:ext uri="{FF2B5EF4-FFF2-40B4-BE49-F238E27FC236}">
                <a16:creationId xmlns:a16="http://schemas.microsoft.com/office/drawing/2014/main" id="{697A52BD-01DF-66C2-EEB4-CB378CE6F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2126" y="3606800"/>
            <a:ext cx="1560354" cy="1635759"/>
          </a:xfrm>
          <a:prstGeom prst="rect">
            <a:avLst/>
          </a:prstGeom>
        </p:spPr>
      </p:pic>
      <p:pic>
        <p:nvPicPr>
          <p:cNvPr id="10" name="Рисунок 9" descr="Снеговик">
            <a:extLst>
              <a:ext uri="{FF2B5EF4-FFF2-40B4-BE49-F238E27FC236}">
                <a16:creationId xmlns:a16="http://schemas.microsoft.com/office/drawing/2014/main" id="{A7CBE8D7-DB34-9E51-B101-A77AD2A02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2446" y="3820159"/>
            <a:ext cx="1448594" cy="1451397"/>
          </a:xfrm>
          <a:prstGeom prst="rect">
            <a:avLst/>
          </a:prstGeom>
        </p:spPr>
      </p:pic>
      <p:pic>
        <p:nvPicPr>
          <p:cNvPr id="12" name="Рисунок 11" descr="Растение">
            <a:extLst>
              <a:ext uri="{FF2B5EF4-FFF2-40B4-BE49-F238E27FC236}">
                <a16:creationId xmlns:a16="http://schemas.microsoft.com/office/drawing/2014/main" id="{7DDDDE90-9710-F9BE-B31C-5BEEDFE56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6344" y="1055582"/>
            <a:ext cx="1354136" cy="15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9F143-FD14-142A-741C-2682AC61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562908" cy="1507067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Новый год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71F8DCD-A717-28B2-F7D2-717DDDB69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0" y="396240"/>
            <a:ext cx="3738880" cy="3904298"/>
          </a:xfrm>
        </p:spPr>
      </p:pic>
    </p:spTree>
    <p:extLst>
      <p:ext uri="{BB962C8B-B14F-4D97-AF65-F5344CB8AC3E}">
        <p14:creationId xmlns:p14="http://schemas.microsoft.com/office/powerpoint/2010/main" val="74762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D566D-D739-4B1F-CDE3-9C41C1BB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9120"/>
            <a:ext cx="10058400" cy="1276774"/>
          </a:xfrm>
        </p:spPr>
        <p:txBody>
          <a:bodyPr>
            <a:normAutofit/>
          </a:bodyPr>
          <a:lstStyle/>
          <a:p>
            <a:r>
              <a:rPr lang="ru-RU" dirty="0"/>
              <a:t>2.Расставь зимние месяцы по прядку.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0EFB-E12D-F5AA-64D5-0E2EF42B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448560"/>
            <a:ext cx="4121469" cy="36372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9600" dirty="0"/>
              <a:t>12</a:t>
            </a:r>
          </a:p>
          <a:p>
            <a:pPr marL="0" indent="0" algn="ctr">
              <a:buNone/>
            </a:pPr>
            <a:r>
              <a:rPr lang="ru-RU" sz="9600" dirty="0"/>
              <a:t>01 </a:t>
            </a:r>
          </a:p>
          <a:p>
            <a:pPr marL="0" indent="0" algn="ctr">
              <a:buNone/>
            </a:pPr>
            <a:r>
              <a:rPr lang="ru-RU" sz="9600" dirty="0"/>
              <a:t>02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4A645-F8B3-C9ED-DC85-0F91B91BC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1855894"/>
            <a:ext cx="4934479" cy="4544906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Февраль</a:t>
            </a:r>
          </a:p>
          <a:p>
            <a:pPr algn="ctr"/>
            <a:r>
              <a:rPr lang="ru-RU" sz="6600" dirty="0"/>
              <a:t>Январь </a:t>
            </a:r>
          </a:p>
          <a:p>
            <a:pPr algn="ctr"/>
            <a:r>
              <a:rPr lang="ru-RU" sz="6600" dirty="0"/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6839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0C5E2-8534-F3CB-6C8B-01934707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792480"/>
            <a:ext cx="10634029" cy="53644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</a:rPr>
              <a:t>1)12– декабрь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01 – январь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02 – февраль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2) 01 – январь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02 – февраль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12– декабрь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3) 02 – февраль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01 – январь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12 – декабрь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/>
              <a:t>4) 01 – январь</a:t>
            </a:r>
            <a:br>
              <a:rPr lang="ru-RU" sz="2800" dirty="0"/>
            </a:br>
            <a:r>
              <a:rPr lang="ru-RU" sz="2800" dirty="0"/>
              <a:t>12 – декабрь</a:t>
            </a:r>
            <a:br>
              <a:rPr lang="ru-RU" sz="2800" dirty="0"/>
            </a:br>
            <a:r>
              <a:rPr lang="ru-RU" sz="2800" dirty="0"/>
              <a:t>02 – февраль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CCA81-980E-710D-B75E-BA55D85C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601" y="365760"/>
            <a:ext cx="6339840" cy="508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А теперь выбери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40653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096E7-F6B7-01F7-BD3E-E0787C5C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6879"/>
            <a:ext cx="10796588" cy="1422401"/>
          </a:xfrm>
        </p:spPr>
        <p:txBody>
          <a:bodyPr/>
          <a:lstStyle/>
          <a:p>
            <a:pPr algn="ctr"/>
            <a:r>
              <a:rPr lang="ru-RU" dirty="0"/>
              <a:t>3. Разгадай кроссворд.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ED190-8433-0CC3-245F-325BF0EE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976880"/>
            <a:ext cx="10613708" cy="312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/>
              <a:t>  Еж      полка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700167E-6A24-9E9A-408F-0976167A6D30}"/>
                  </a:ext>
                </a:extLst>
              </p14:cNvPr>
              <p14:cNvContentPartPr/>
              <p14:nvPr/>
            </p14:nvContentPartPr>
            <p14:xfrm>
              <a:off x="4063920" y="4175320"/>
              <a:ext cx="360" cy="11059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700167E-6A24-9E9A-408F-0976167A6D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280" y="4157680"/>
                <a:ext cx="3600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4DC7F34B-9E79-AC04-1794-35AF815383BE}"/>
                  </a:ext>
                </a:extLst>
              </p14:cNvPr>
              <p14:cNvContentPartPr/>
              <p14:nvPr/>
            </p14:nvContentPartPr>
            <p14:xfrm>
              <a:off x="3444360" y="4673200"/>
              <a:ext cx="1288800" cy="82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4DC7F34B-9E79-AC04-1794-35AF81538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6360" y="4655200"/>
                <a:ext cx="1324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A85158A8-DE86-180E-EDC8-37B1622421B8}"/>
                  </a:ext>
                </a:extLst>
              </p14:cNvPr>
              <p14:cNvContentPartPr/>
              <p14:nvPr/>
            </p14:nvContentPartPr>
            <p14:xfrm>
              <a:off x="2275440" y="4307440"/>
              <a:ext cx="906120" cy="8107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A85158A8-DE86-180E-EDC8-37B1622421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7800" y="4289440"/>
                <a:ext cx="941760" cy="84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431F4C2-628E-9311-9A9D-B41849055FFC}"/>
              </a:ext>
            </a:extLst>
          </p:cNvPr>
          <p:cNvGrpSpPr/>
          <p:nvPr/>
        </p:nvGrpSpPr>
        <p:grpSpPr>
          <a:xfrm>
            <a:off x="5028720" y="4236520"/>
            <a:ext cx="1692000" cy="888120"/>
            <a:chOff x="5028720" y="4236520"/>
            <a:chExt cx="1692000" cy="888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AD6B2084-3B85-FF4C-4559-F349758E7450}"/>
                    </a:ext>
                  </a:extLst>
                </p14:cNvPr>
                <p14:cNvContentPartPr/>
                <p14:nvPr/>
              </p14:nvContentPartPr>
              <p14:xfrm>
                <a:off x="5350920" y="4276840"/>
                <a:ext cx="1263600" cy="8197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AD6B2084-3B85-FF4C-4559-F349758E74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920" y="4258840"/>
                  <a:ext cx="129924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049C0F8C-85C4-6ED8-2F5A-E011DA96E2D5}"/>
                    </a:ext>
                  </a:extLst>
                </p14:cNvPr>
                <p14:cNvContentPartPr/>
                <p14:nvPr/>
              </p14:nvContentPartPr>
              <p14:xfrm>
                <a:off x="5028720" y="4236520"/>
                <a:ext cx="1692000" cy="8881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049C0F8C-85C4-6ED8-2F5A-E011DA96E2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1080" y="4218520"/>
                  <a:ext cx="1727640" cy="9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4CB62B3-A409-96D4-0692-487E649B3CAB}"/>
                  </a:ext>
                </a:extLst>
              </p14:cNvPr>
              <p14:cNvContentPartPr/>
              <p14:nvPr/>
            </p14:nvContentPartPr>
            <p14:xfrm>
              <a:off x="2143680" y="4383040"/>
              <a:ext cx="1137240" cy="4525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4CB62B3-A409-96D4-0692-487E649B3C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25680" y="4365400"/>
                <a:ext cx="1172880" cy="48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97D1BF2-86CA-49F5-5227-6B2FBFC76F2B}"/>
              </a:ext>
            </a:extLst>
          </p:cNvPr>
          <p:cNvGrpSpPr/>
          <p:nvPr/>
        </p:nvGrpSpPr>
        <p:grpSpPr>
          <a:xfrm>
            <a:off x="1665960" y="3921520"/>
            <a:ext cx="376200" cy="360"/>
            <a:chOff x="1665960" y="3921520"/>
            <a:chExt cx="376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EE7A4851-E0D0-616F-FC3A-DF1F8B3B9962}"/>
                    </a:ext>
                  </a:extLst>
                </p14:cNvPr>
                <p14:cNvContentPartPr/>
                <p14:nvPr/>
              </p14:nvContentPartPr>
              <p14:xfrm>
                <a:off x="1665960" y="3921520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EE7A4851-E0D0-616F-FC3A-DF1F8B3B99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8320" y="3903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FA036639-75A3-F3FA-BC50-85814539F6D8}"/>
                    </a:ext>
                  </a:extLst>
                </p14:cNvPr>
                <p14:cNvContentPartPr/>
                <p14:nvPr/>
              </p14:nvContentPartPr>
              <p14:xfrm>
                <a:off x="2041800" y="392152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FA036639-75A3-F3FA-BC50-85814539F6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3800" y="3903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92DCA18-2A14-18EF-6BD9-DDB4F351A023}"/>
                  </a:ext>
                </a:extLst>
              </p14:cNvPr>
              <p14:cNvContentPartPr/>
              <p14:nvPr/>
            </p14:nvContentPartPr>
            <p14:xfrm>
              <a:off x="8889720" y="4520560"/>
              <a:ext cx="465480" cy="2124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92DCA18-2A14-18EF-6BD9-DDB4F351A0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72080" y="4502560"/>
                <a:ext cx="50112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CE867AC-BD9C-A3EC-1495-BB234DB17118}"/>
              </a:ext>
            </a:extLst>
          </p:cNvPr>
          <p:cNvGrpSpPr/>
          <p:nvPr/>
        </p:nvGrpSpPr>
        <p:grpSpPr>
          <a:xfrm>
            <a:off x="8859120" y="4805680"/>
            <a:ext cx="476640" cy="30240"/>
            <a:chOff x="8859120" y="4805680"/>
            <a:chExt cx="476640" cy="30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AC166B3C-5916-EBFC-96F8-B5CF51ABA0C3}"/>
                    </a:ext>
                  </a:extLst>
                </p14:cNvPr>
                <p14:cNvContentPartPr/>
                <p14:nvPr/>
              </p14:nvContentPartPr>
              <p14:xfrm>
                <a:off x="8971080" y="4805680"/>
                <a:ext cx="364680" cy="104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AC166B3C-5916-EBFC-96F8-B5CF51ABA0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53080" y="4787680"/>
                  <a:ext cx="40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242577F6-3F24-8DE3-3662-0A84E4933CD8}"/>
                    </a:ext>
                  </a:extLst>
                </p14:cNvPr>
                <p14:cNvContentPartPr/>
                <p14:nvPr/>
              </p14:nvContentPartPr>
              <p14:xfrm>
                <a:off x="8859120" y="4835560"/>
                <a:ext cx="24264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242577F6-3F24-8DE3-3662-0A84E4933C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41480" y="4817560"/>
                  <a:ext cx="27828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336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18DB-FDD1-F06A-D5B6-9E3E9EAB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520" y="1076960"/>
            <a:ext cx="5455920" cy="4917439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1.Ёлка</a:t>
            </a:r>
            <a:br>
              <a:rPr lang="ru-RU" sz="6000" dirty="0"/>
            </a:br>
            <a:r>
              <a:rPr lang="ru-RU" sz="6000" dirty="0"/>
              <a:t>2.ёж</a:t>
            </a:r>
            <a:br>
              <a:rPr lang="ru-RU" sz="6000" dirty="0"/>
            </a:br>
            <a:r>
              <a:rPr lang="ru-RU" sz="6000" dirty="0"/>
              <a:t>3.полка</a:t>
            </a:r>
            <a:br>
              <a:rPr lang="ru-RU" sz="6000" dirty="0"/>
            </a:br>
            <a:r>
              <a:rPr lang="ru-RU" sz="6000" dirty="0"/>
              <a:t>4.ложка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5F42BD7-1FD7-EE48-E546-137F22B9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788160"/>
            <a:ext cx="2783840" cy="3261358"/>
          </a:xfrm>
        </p:spPr>
      </p:pic>
    </p:spTree>
    <p:extLst>
      <p:ext uri="{BB962C8B-B14F-4D97-AF65-F5344CB8AC3E}">
        <p14:creationId xmlns:p14="http://schemas.microsoft.com/office/powerpoint/2010/main" val="117654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9091-B954-01FA-CF7C-9C24FF63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7040"/>
            <a:ext cx="10481628" cy="1391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4. Составь новогодние слова из слогов.</a:t>
            </a:r>
          </a:p>
        </p:txBody>
      </p:sp>
      <p:pic>
        <p:nvPicPr>
          <p:cNvPr id="6" name="Объект 5" descr="Шестеренки">
            <a:extLst>
              <a:ext uri="{FF2B5EF4-FFF2-40B4-BE49-F238E27FC236}">
                <a16:creationId xmlns:a16="http://schemas.microsoft.com/office/drawing/2014/main" id="{A9D0C5ED-6A27-3655-439E-24EFBBEC6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600" y="2763520"/>
            <a:ext cx="2123440" cy="237743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AB4E12-7EDD-54AD-74AB-773317F9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1280" y="1971040"/>
            <a:ext cx="6346508" cy="4135120"/>
          </a:xfrm>
        </p:spPr>
        <p:txBody>
          <a:bodyPr>
            <a:noAutofit/>
          </a:bodyPr>
          <a:lstStyle/>
          <a:p>
            <a:r>
              <a:rPr lang="ru-RU" sz="6000" dirty="0"/>
              <a:t>Мо            сне        роз         го      </a:t>
            </a:r>
            <a:r>
              <a:rPr lang="ru-RU" sz="6000" dirty="0" err="1"/>
              <a:t>вик</a:t>
            </a:r>
            <a:r>
              <a:rPr lang="ru-RU" sz="6000" dirty="0"/>
              <a:t>           по      </a:t>
            </a:r>
            <a:r>
              <a:rPr lang="ru-RU" sz="6000" dirty="0" err="1"/>
              <a:t>ёл</a:t>
            </a:r>
            <a:r>
              <a:rPr lang="ru-RU" sz="6000" dirty="0"/>
              <a:t>  да   ка  рок  </a:t>
            </a:r>
          </a:p>
        </p:txBody>
      </p:sp>
    </p:spTree>
    <p:extLst>
      <p:ext uri="{BB962C8B-B14F-4D97-AF65-F5344CB8AC3E}">
        <p14:creationId xmlns:p14="http://schemas.microsoft.com/office/powerpoint/2010/main" val="1903996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351</TotalTime>
  <Words>641</Words>
  <Application>Microsoft Office PowerPoint</Application>
  <PresentationFormat>Широкоэкранный</PresentationFormat>
  <Paragraphs>92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3</vt:lpstr>
      <vt:lpstr>Сектор</vt:lpstr>
      <vt:lpstr>Новогоднее чудеса</vt:lpstr>
      <vt:lpstr>Выполните 15 новогодних заданий. </vt:lpstr>
      <vt:lpstr>1. Закончи стихотворение в рифму.</vt:lpstr>
      <vt:lpstr>Новый год</vt:lpstr>
      <vt:lpstr>2.Расставь зимние месяцы по прядку.</vt:lpstr>
      <vt:lpstr>1)12– декабрь 01 – январь 02 – февраль 2) 01 – январь 02 – февраль 12– декабрь 3) 02 – февраль  01 – январь 12 – декабрь 4) 01 – январь 12 – декабрь 02 – февраль</vt:lpstr>
      <vt:lpstr>3. Разгадай кроссворд.</vt:lpstr>
      <vt:lpstr>1.Ёлка 2.ёж 3.полка 4.ложка</vt:lpstr>
      <vt:lpstr>4. Составь новогодние слова из слогов.</vt:lpstr>
      <vt:lpstr> все нашли правильный ответ.</vt:lpstr>
      <vt:lpstr>5. 2024 год какого животного.</vt:lpstr>
      <vt:lpstr>2024 Год - год  зеленого дракона 2024 Год - год  зеленой кошки 2024 Год - год  зеленого жирафа 2024 Год - год  зеленого слона  </vt:lpstr>
      <vt:lpstr>6. Прочти послание Деде Мороза. </vt:lpstr>
      <vt:lpstr> дед Мороз Передаёт:</vt:lpstr>
      <vt:lpstr>7. Какого цвета мешок Деда Мороза.</vt:lpstr>
      <vt:lpstr>1. На санях; 2.На  самокате; 3. в автобусе; 4 на скейте.</vt:lpstr>
      <vt:lpstr>1. олени; 2. снеговики; 3. коровы; 4. козы. </vt:lpstr>
      <vt:lpstr>1. Валенки; 2. кроссовки; 3. босоножки; 4. туфли.</vt:lpstr>
      <vt:lpstr>11. Как зовут внучку Деда Мороза.</vt:lpstr>
      <vt:lpstr>1. Ёлку; 2.дуб; 3. березу; 4. тополь.</vt:lpstr>
      <vt:lpstr>13. Посмотри на картинки 1 минуту, посчитай сколько снегурочек, шариков, снеговиков.</vt:lpstr>
      <vt:lpstr>1. 5 Снегурочек, 6 шаров, 7 снеговиков; 2. 5 Снегурочек, 6 шаров, 6 снеговиков; 3. 4 Снегурочек, 7 шаров, 7 снеговиков; 4. 3 Снегурочек, 8 шаров, 5 снеговиков.</vt:lpstr>
      <vt:lpstr>1.Ангел 2, шар 3, свеча 2, снеговик 1, подарок 2; 2. Ангел 3, шар 3, свеча 2, снеговик 1, подарок 2; 3. Ангел 2, шар 2, свеча 1, снеговик 1, подарок 2; 4. Ангел 1, шар 3, свеча 2, снеговик 1, подарок 1; </vt:lpstr>
      <vt:lpstr>15. Найди двух одинаковых снеговиков.</vt:lpstr>
      <vt:lpstr>Все нашли правильный ответ</vt:lpstr>
      <vt:lpstr>А на сегодня всё…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чудо</dc:title>
  <dc:creator>Марина Голбан</dc:creator>
  <cp:lastModifiedBy>Марина Голбан</cp:lastModifiedBy>
  <cp:revision>5</cp:revision>
  <dcterms:created xsi:type="dcterms:W3CDTF">2024-01-04T16:06:05Z</dcterms:created>
  <dcterms:modified xsi:type="dcterms:W3CDTF">2024-01-07T16:52:57Z</dcterms:modified>
</cp:coreProperties>
</file>