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5" r:id="rId2"/>
    <p:sldId id="266" r:id="rId3"/>
    <p:sldId id="276" r:id="rId4"/>
    <p:sldId id="257" r:id="rId5"/>
    <p:sldId id="277" r:id="rId6"/>
    <p:sldId id="258" r:id="rId7"/>
    <p:sldId id="278" r:id="rId8"/>
    <p:sldId id="259" r:id="rId9"/>
    <p:sldId id="279" r:id="rId10"/>
    <p:sldId id="260" r:id="rId11"/>
    <p:sldId id="280" r:id="rId12"/>
    <p:sldId id="261" r:id="rId13"/>
    <p:sldId id="281" r:id="rId14"/>
    <p:sldId id="263" r:id="rId15"/>
    <p:sldId id="283" r:id="rId16"/>
    <p:sldId id="264" r:id="rId17"/>
    <p:sldId id="282" r:id="rId18"/>
    <p:sldId id="265" r:id="rId19"/>
    <p:sldId id="284" r:id="rId20"/>
    <p:sldId id="267" r:id="rId21"/>
    <p:sldId id="269" r:id="rId22"/>
    <p:sldId id="270" r:id="rId23"/>
    <p:sldId id="262" r:id="rId24"/>
    <p:sldId id="271" r:id="rId25"/>
    <p:sldId id="272" r:id="rId26"/>
    <p:sldId id="273" r:id="rId27"/>
    <p:sldId id="274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7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 varScale="1">
        <p:scale>
          <a:sx n="74" d="100"/>
          <a:sy n="74" d="100"/>
        </p:scale>
        <p:origin x="7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FA44EE9-E2B3-4AD6-961F-E9C79CABB3A4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A93A-B68E-4C63-9C6B-B1B68F4C9DFE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7231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4EE9-E2B3-4AD6-961F-E9C79CABB3A4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A93A-B68E-4C63-9C6B-B1B68F4C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901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4EE9-E2B3-4AD6-961F-E9C79CABB3A4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A93A-B68E-4C63-9C6B-B1B68F4C9DFE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2484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4EE9-E2B3-4AD6-961F-E9C79CABB3A4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A93A-B68E-4C63-9C6B-B1B68F4C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81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4EE9-E2B3-4AD6-961F-E9C79CABB3A4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A93A-B68E-4C63-9C6B-B1B68F4C9DFE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226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4EE9-E2B3-4AD6-961F-E9C79CABB3A4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A93A-B68E-4C63-9C6B-B1B68F4C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336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4EE9-E2B3-4AD6-961F-E9C79CABB3A4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A93A-B68E-4C63-9C6B-B1B68F4C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96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4EE9-E2B3-4AD6-961F-E9C79CABB3A4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A93A-B68E-4C63-9C6B-B1B68F4C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605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4EE9-E2B3-4AD6-961F-E9C79CABB3A4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A93A-B68E-4C63-9C6B-B1B68F4C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496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4EE9-E2B3-4AD6-961F-E9C79CABB3A4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A93A-B68E-4C63-9C6B-B1B68F4C9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821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4EE9-E2B3-4AD6-961F-E9C79CABB3A4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A93A-B68E-4C63-9C6B-B1B68F4C9DFE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085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accent4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44EE9-E2B3-4AD6-961F-E9C79CABB3A4}" type="datetimeFigureOut">
              <a:rPr lang="ru-RU" smtClean="0"/>
              <a:t>14.03.2019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C6EA93A-B68E-4C63-9C6B-B1B68F4C9DFE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621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Логические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 </a:t>
            </a:r>
            <a:b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математике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21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3854" y="1045029"/>
            <a:ext cx="1117807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Вставьте слово, которое служило бы окончанием первого и началом второго. Точки соответствуют буквам.</a:t>
            </a: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сте(….)ка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71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3854" y="1045029"/>
            <a:ext cx="1117807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Вставьте слово, которое служило бы окончанием первого и началом второго. Точки соответствуют буквам.</a:t>
            </a: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сте(пень)ка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17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r>
              <a:rPr lang="ru-RU" dirty="0" smtClean="0"/>
              <a:t>5. Вставьте число вместо «?» по аналогии с первой строкой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</a:t>
            </a:r>
            <a:r>
              <a:rPr lang="ru-RU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3)</a:t>
            </a:r>
            <a:r>
              <a:rPr lang="ru-RU" sz="6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5   64   64</a:t>
            </a:r>
            <a:r>
              <a:rPr lang="ru-RU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 =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 – </a:t>
            </a:r>
            <a:r>
              <a:rPr lang="ru-RU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6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   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 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7 = 0</a:t>
            </a:r>
          </a:p>
        </p:txBody>
      </p:sp>
    </p:spTree>
    <p:extLst>
      <p:ext uri="{BB962C8B-B14F-4D97-AF65-F5344CB8AC3E}">
        <p14:creationId xmlns:p14="http://schemas.microsoft.com/office/powerpoint/2010/main" val="276258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r>
              <a:rPr lang="ru-RU" dirty="0" smtClean="0"/>
              <a:t>5. Вставьте число вместо «?» по аналогии с первой строкой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</a:t>
            </a:r>
            <a:r>
              <a:rPr lang="ru-RU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3)</a:t>
            </a:r>
            <a:r>
              <a:rPr lang="ru-RU" sz="6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5   64   64</a:t>
            </a:r>
            <a:r>
              <a:rPr lang="ru-RU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 =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 – </a:t>
            </a:r>
            <a:r>
              <a:rPr lang="ru-RU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6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   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     </a:t>
            </a:r>
            <a:r>
              <a:rPr lang="ru-RU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7 = 0</a:t>
            </a:r>
          </a:p>
        </p:txBody>
      </p:sp>
    </p:spTree>
    <p:extLst>
      <p:ext uri="{BB962C8B-B14F-4D97-AF65-F5344CB8AC3E}">
        <p14:creationId xmlns:p14="http://schemas.microsoft.com/office/powerpoint/2010/main" val="53346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3">
              <a:lumMod val="40000"/>
              <a:lumOff val="60000"/>
            </a:schemeClr>
          </a:fgClr>
          <a:bgClr>
            <a:schemeClr val="accent4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Решите анаграммы и исключите лишнее слово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766718"/>
              </p:ext>
            </p:extLst>
          </p:nvPr>
        </p:nvGraphicFramePr>
        <p:xfrm>
          <a:off x="1023938" y="2286000"/>
          <a:ext cx="9720262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26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6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вракдат</a:t>
                      </a:r>
                      <a:endParaRPr lang="ru-RU" sz="6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иетпаряц</a:t>
                      </a:r>
                      <a:endParaRPr lang="ru-RU" sz="6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бомр</a:t>
                      </a:r>
                      <a:endParaRPr lang="ru-RU" sz="6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рулигтенько</a:t>
                      </a:r>
                      <a:endParaRPr lang="ru-RU" sz="6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54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3">
              <a:lumMod val="40000"/>
              <a:lumOff val="60000"/>
            </a:schemeClr>
          </a:fgClr>
          <a:bgClr>
            <a:schemeClr val="accent4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Решите анаграммы и исключите лишнее слово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506033"/>
              </p:ext>
            </p:extLst>
          </p:nvPr>
        </p:nvGraphicFramePr>
        <p:xfrm>
          <a:off x="1023938" y="2286000"/>
          <a:ext cx="9720262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26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6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квадрат</a:t>
                      </a:r>
                      <a:endParaRPr lang="ru-RU" sz="6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трапеция</a:t>
                      </a:r>
                      <a:endParaRPr lang="ru-RU" sz="6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ромб</a:t>
                      </a:r>
                      <a:endParaRPr lang="ru-RU" sz="6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60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треугольник</a:t>
                      </a:r>
                      <a:endParaRPr lang="ru-RU" sz="60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560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7. Продолжите ряд: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2980" y="3124194"/>
            <a:ext cx="9274628" cy="29033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96751" y="3993502"/>
            <a:ext cx="8117633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1; 8; 16; 25;…</a:t>
            </a:r>
            <a:endParaRPr lang="ru-RU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24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7. Продолжите ряд: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2980" y="3124194"/>
            <a:ext cx="9274628" cy="29033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96751" y="3993502"/>
            <a:ext cx="8117633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1; 8; 16; 25; 35</a:t>
            </a:r>
            <a:endParaRPr lang="ru-RU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2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Найдите недостающую картинку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9" y="2445385"/>
            <a:ext cx="9220884" cy="311566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843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Найдите недостающую картинку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9" y="2445385"/>
            <a:ext cx="9220884" cy="311566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1473" y="2574465"/>
            <a:ext cx="3590925" cy="28575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7955" y="2724730"/>
            <a:ext cx="3133725" cy="27717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8363" y="2445385"/>
            <a:ext cx="9136649" cy="3115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18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7706" y="2817845"/>
            <a:ext cx="102772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</a:t>
            </a: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560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7706" y="2817845"/>
            <a:ext cx="102772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</a:t>
            </a: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69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больше составит слов из букв, образующих слово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параллелограмм</a:t>
            </a:r>
            <a:endParaRPr lang="ru-RU" sz="8800" dirty="0"/>
          </a:p>
        </p:txBody>
      </p:sp>
    </p:spTree>
    <p:extLst>
      <p:ext uri="{BB962C8B-B14F-4D97-AF65-F5344CB8AC3E}">
        <p14:creationId xmlns:p14="http://schemas.microsoft.com/office/powerpoint/2010/main" val="413383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5028" y="2575249"/>
            <a:ext cx="102772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</a:t>
            </a: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022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r>
              <a:rPr lang="ru-RU" dirty="0" smtClean="0"/>
              <a:t>Узнать слово по трем определениям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ответ дается с первого раза,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команда получает 5 баллов, 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второго – 3 балла, 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третьего – 1 балл.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870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75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5028" y="2575249"/>
            <a:ext cx="102772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</a:t>
            </a: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052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35171" y="614363"/>
            <a:ext cx="11344516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команда за 10 минут </a:t>
            </a:r>
          </a:p>
          <a:p>
            <a:pPr algn="ctr">
              <a:lnSpc>
                <a:spcPct val="150000"/>
              </a:lnSpc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составить рассказ из 15 слов, </a:t>
            </a:r>
          </a:p>
          <a:p>
            <a:pPr algn="ctr">
              <a:lnSpc>
                <a:spcPct val="150000"/>
              </a:lnSpc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употребив как можно </a:t>
            </a:r>
          </a:p>
          <a:p>
            <a:pPr algn="ctr">
              <a:lnSpc>
                <a:spcPct val="150000"/>
              </a:lnSpc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математических терминов.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26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5028" y="2575249"/>
            <a:ext cx="102772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</a:t>
            </a: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500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5027" y="709127"/>
            <a:ext cx="1027729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команда получает конверт, в котором 8 заданий, аналогичных конкурсу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верных ответов равно количеству набранных баллов.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39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7706" y="2817845"/>
            <a:ext cx="1027729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каждый верный ответ – 1 балл</a:t>
            </a: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37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Продолжите ряд: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54904" y="3010054"/>
            <a:ext cx="914400" cy="22766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algn="ctr"/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u-RU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48065" y="2985795"/>
            <a:ext cx="914400" cy="22766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066649" y="3010053"/>
            <a:ext cx="914400" cy="22766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 algn="ctr"/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u-RU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758405" y="2985794"/>
            <a:ext cx="914400" cy="22766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33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Продолжите ряд: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54904" y="3010054"/>
            <a:ext cx="914400" cy="22766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algn="ctr"/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u-RU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48065" y="2985795"/>
            <a:ext cx="914400" cy="22766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066649" y="3010053"/>
            <a:ext cx="914400" cy="22766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 algn="ctr"/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u-RU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758405" y="2985794"/>
            <a:ext cx="914400" cy="22766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Ё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68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Найдите недостающую картинку.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576" y="2456815"/>
            <a:ext cx="8677469" cy="329084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002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Найдите недостающую картинку.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5429" y="2084832"/>
            <a:ext cx="8677469" cy="3290842"/>
          </a:xfrm>
          <a:prstGeom prst="rect">
            <a:avLst/>
          </a:prstGeom>
          <a:ln>
            <a:noFill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9082" y="2230065"/>
            <a:ext cx="3429000" cy="30003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5428" y="2084831"/>
            <a:ext cx="8677470" cy="3290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2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Решите анаграммы и исключите лишнее слово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6459277"/>
              </p:ext>
            </p:extLst>
          </p:nvPr>
        </p:nvGraphicFramePr>
        <p:xfrm>
          <a:off x="1023938" y="2286000"/>
          <a:ext cx="9720262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26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6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рениуанве</a:t>
                      </a:r>
                      <a:endParaRPr lang="ru-RU" sz="6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оекнрь</a:t>
                      </a:r>
                      <a:endParaRPr lang="ru-RU" sz="6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тпьсене</a:t>
                      </a:r>
                      <a:endParaRPr lang="ru-RU" sz="6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лтсу</a:t>
                      </a:r>
                      <a:endParaRPr lang="ru-RU" sz="6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955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Решите анаграммы и исключите лишнее слово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9652338"/>
              </p:ext>
            </p:extLst>
          </p:nvPr>
        </p:nvGraphicFramePr>
        <p:xfrm>
          <a:off x="1023938" y="2286000"/>
          <a:ext cx="9720262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26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6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уравнение</a:t>
                      </a:r>
                      <a:endParaRPr lang="ru-RU" sz="6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корень</a:t>
                      </a:r>
                      <a:endParaRPr lang="ru-RU" sz="6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6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степень</a:t>
                      </a:r>
                      <a:endParaRPr lang="ru-RU" sz="6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60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стул</a:t>
                      </a:r>
                      <a:endParaRPr lang="ru-RU" sz="60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217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334</Words>
  <Application>Microsoft Office PowerPoint</Application>
  <PresentationFormat>Широкоэкранный</PresentationFormat>
  <Paragraphs>123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Calibri</vt:lpstr>
      <vt:lpstr>Times New Roman</vt:lpstr>
      <vt:lpstr>Tw Cen MT</vt:lpstr>
      <vt:lpstr>Tw Cen MT Condensed</vt:lpstr>
      <vt:lpstr>Wingdings 3</vt:lpstr>
      <vt:lpstr>Интеграл</vt:lpstr>
      <vt:lpstr>Логические игры  по математике</vt:lpstr>
      <vt:lpstr>Презентация PowerPoint</vt:lpstr>
      <vt:lpstr>Презентация PowerPoint</vt:lpstr>
      <vt:lpstr>1. Продолжите ряд:</vt:lpstr>
      <vt:lpstr>1. Продолжите ряд:</vt:lpstr>
      <vt:lpstr>2. Найдите недостающую картинку. </vt:lpstr>
      <vt:lpstr>2. Найдите недостающую картинку. </vt:lpstr>
      <vt:lpstr>3. Решите анаграммы и исключите лишнее слово</vt:lpstr>
      <vt:lpstr>3. Решите анаграммы и исключите лишнее слово</vt:lpstr>
      <vt:lpstr>Презентация PowerPoint</vt:lpstr>
      <vt:lpstr>Презентация PowerPoint</vt:lpstr>
      <vt:lpstr>5. Вставьте число вместо «?» по аналогии с первой строкой</vt:lpstr>
      <vt:lpstr>5. Вставьте число вместо «?» по аналогии с первой строкой</vt:lpstr>
      <vt:lpstr>6. Решите анаграммы и исключите лишнее слово</vt:lpstr>
      <vt:lpstr>6. Решите анаграммы и исключите лишнее слово</vt:lpstr>
      <vt:lpstr>7. Продолжите ряд:</vt:lpstr>
      <vt:lpstr>7. Продолжите ряд:</vt:lpstr>
      <vt:lpstr>8. Найдите недостающую картинку</vt:lpstr>
      <vt:lpstr>8. Найдите недостающую картинку</vt:lpstr>
      <vt:lpstr>Презентация PowerPoint</vt:lpstr>
      <vt:lpstr>Кто больше составит слов из букв, образующих слово</vt:lpstr>
      <vt:lpstr>Презентация PowerPoint</vt:lpstr>
      <vt:lpstr>Узнать слово по трем определениям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Логические игры</dc:title>
  <dc:creator>BORISYCH</dc:creator>
  <cp:lastModifiedBy>BORISYCH</cp:lastModifiedBy>
  <cp:revision>14</cp:revision>
  <dcterms:created xsi:type="dcterms:W3CDTF">2019-03-10T07:26:08Z</dcterms:created>
  <dcterms:modified xsi:type="dcterms:W3CDTF">2019-03-14T02:55:43Z</dcterms:modified>
</cp:coreProperties>
</file>