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00" r:id="rId2"/>
    <p:sldMasterId id="2147483912" r:id="rId3"/>
  </p:sldMasterIdLst>
  <p:sldIdLst>
    <p:sldId id="291" r:id="rId4"/>
    <p:sldId id="256" r:id="rId5"/>
    <p:sldId id="293" r:id="rId6"/>
    <p:sldId id="295" r:id="rId7"/>
    <p:sldId id="296" r:id="rId8"/>
    <p:sldId id="260" r:id="rId9"/>
    <p:sldId id="297" r:id="rId10"/>
    <p:sldId id="298" r:id="rId11"/>
    <p:sldId id="301" r:id="rId12"/>
    <p:sldId id="261" r:id="rId13"/>
    <p:sldId id="300" r:id="rId14"/>
    <p:sldId id="270" r:id="rId15"/>
    <p:sldId id="272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2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6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4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7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2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8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71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4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18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71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20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35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3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08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9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93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8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2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6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8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48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1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06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4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7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9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5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E22CA-AE12-430D-991D-94DF952269B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64AC-8769-46B1-B100-197B4F2F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3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9E44-4F2E-4CEE-B962-858AA70D43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F46B-1046-4A58-8E1D-ED6FF0D8C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2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34540"/>
            <a:ext cx="8568952" cy="109823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БЕЗОПАСНОСТЬ В ИНТЕРНЕТЕ</a:t>
            </a:r>
            <a:endParaRPr lang="ru-RU" sz="40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013176"/>
            <a:ext cx="4032448" cy="129614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КГБУ «Камчатский детский дом для детей-сирот и детей, оставшихся без попечения родителей, с ограниченными возможностями здоровья»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Социальный педагог Большакова О.А.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г. Петропавловск-Камчатский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2022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04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Pictures\безопасный интернет\comic_book_a4-3.jpg"/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141" y="1772817"/>
            <a:ext cx="9156141" cy="379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3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Pictures\безопасный интернет\comic_book_a4-3.jpg"/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48" y="980729"/>
            <a:ext cx="8881253" cy="47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6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Ольга\AppData\Local\Microsoft\Windows\Temporary Internet Files\Content.IE5\0SOOL1JZ\450px-Internet_map_1024[1]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73331"/>
            <a:ext cx="7992888" cy="63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Ольга\Pictures\безопасный интернет\comic_book_a4-1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5" y="1352397"/>
            <a:ext cx="4733039" cy="45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835696" y="1377353"/>
            <a:ext cx="2592288" cy="10801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Ольга\AppData\Local\Microsoft\Windows\Temporary Internet Files\Content.IE5\AJU8SRFR\250px-Prodvizhenie-saiyta-3[1]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7" y="1407945"/>
            <a:ext cx="1299468" cy="9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48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8727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ИНТЕРНЕТ-ОПАСНОСТИ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618856" cy="471338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Нежелательное содержание.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Вредоносные программы.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Мошенники, хакеры.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Интернет-хулиганы.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Сексуальные домогательства.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Вовлечение в опасную деятельность.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Интернет-зависимость (замещение реального общения, виртуальным).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64549" y="2636913"/>
            <a:ext cx="3706115" cy="295232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549" y="2636913"/>
            <a:ext cx="370611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15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1720" y="920751"/>
            <a:ext cx="5616624" cy="2004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хотим, чтоб интернет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вам другом много лет!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знать семь правил этих –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 плавай в интернете!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9753" y="3212977"/>
            <a:ext cx="4435575" cy="33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75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908721"/>
            <a:ext cx="7886700" cy="781969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внимателен и осторожен!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4159375" cy="3763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что-то непонятно,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 или неприятно,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к взрослым поспеши,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и покажи.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167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спрашивай взрослых, которым ты доверяешь, о незнакомых вещах в интернете. Они расскажут, что безопасно делать, а что нет.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Ольга\Pictures\безопасный интернет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1295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59081" y="254288"/>
            <a:ext cx="7886700" cy="687610"/>
          </a:xfrm>
          <a:prstGeom prst="rect">
            <a:avLst/>
          </a:prstGeom>
          <a:ln>
            <a:noFill/>
            <a:prstDash val="lgDashDot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36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81" y="1052737"/>
            <a:ext cx="7886700" cy="772889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4088" y="1960561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всюду на планете,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опасность в интернете,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опасность исключаем,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фильтры подключаем.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установить на свой компьютер, телефон специальную программу, которая будет защищать тебя от опасной информации. Иногда, нужно отключать интернет на телефоне у маленьких детей и очень пожилых людей, чтобы они случайно не стали жертвами интернет-мошенников и хулиганов.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ьга\Pictures\безопасный интернет\безопасный интернет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670972"/>
            <a:ext cx="2815208" cy="21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59081" y="254288"/>
            <a:ext cx="7886700" cy="687610"/>
          </a:xfrm>
          <a:prstGeom prst="rect">
            <a:avLst/>
          </a:prstGeom>
          <a:ln>
            <a:noFill/>
            <a:prstDash val="lgDashDot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1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943870"/>
            <a:ext cx="8119815" cy="746820"/>
          </a:xfrm>
          <a:solidFill>
            <a:srgbClr val="FF3399"/>
          </a:solidFill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 незнакомые файлы!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хочу попасть в беду –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 заведу!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Всем, кто ходит в интернет,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Пригодится наш совет.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скачивай и не открывай присланные тебе незнакомцами файлы из интернета: картинки, ссылки. Это может повредить твой компьютер, телефон, планшет. Ты также можешь лишиться денег на своем счету в банке или телефоне.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57464"/>
            <a:ext cx="3827899" cy="255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1" y="256260"/>
            <a:ext cx="7886700" cy="687610"/>
          </a:xfrm>
          <a:prstGeom prst="rect">
            <a:avLst/>
          </a:prstGeom>
          <a:ln>
            <a:noFill/>
            <a:prstDash val="lgDashDot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9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943869"/>
            <a:ext cx="7886700" cy="759618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спеши отправлять смс!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тебе в сети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встречаются вруны.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мошенникам не верь,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проверь!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отправлять СМС. Если хочешь скачать картинку или мелодию, но тебя просят отправить смс – не спеши! Сначала спроси у своих знакомых, друзей, не безопасно ли это. Ты можешь проверить этот номер в интернете на специальном сайте.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льга\Pictures\безопасный интернет\VY45SYCAFO7597CAIEVXDKCAHGEHAHCAHASIVWCASFH47ACAW3BI9ECAJ5SY0ICAFMCONVCA8479PBCAZVO58ECAZ0YINWCA0FH1ABCALA6KR3CAKPUACKCAFXB54KCATYTJHZCA08DUEJCAMYG32CCAZKKQ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7" y="4365105"/>
            <a:ext cx="3261369" cy="23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1" y="256260"/>
            <a:ext cx="7886700" cy="687610"/>
          </a:xfrm>
          <a:prstGeom prst="rect">
            <a:avLst/>
          </a:prstGeom>
          <a:ln>
            <a:noFill/>
            <a:prstDash val="lgDashDot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4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6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715" y="1052738"/>
            <a:ext cx="7848872" cy="1325563"/>
          </a:xfrm>
          <a:solidFill>
            <a:srgbClr val="FF3399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ходи на встречи с незнакомцами один!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2346103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Злые люди в интернете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Расставляют свои сети.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незнакомыми людьми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 встречу не иди!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2346103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ходи на встречу с незнакомцами один. Обязательно предупреди о возможной встрече взрослых и как можно больше друзей. Назначай встречу в людном месте: в парке, кафе, кино, на улице. Возьми с собой на встречу друзей.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льга\Pictures\безопасный интернет\1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7432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8651" y="365127"/>
            <a:ext cx="7886700" cy="687610"/>
          </a:xfrm>
          <a:prstGeom prst="rect">
            <a:avLst/>
          </a:prstGeom>
          <a:ln>
            <a:noFill/>
            <a:prstDash val="lgDashDot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5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4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rot="20841453">
            <a:off x="563714" y="443645"/>
            <a:ext cx="4375399" cy="584430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Контакте. Мой мир.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Tube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Они у всех на слуху. Знаменитые сайты, социальные сети постепенно начинают проживать с нами всё больше и больше времени. Мы сами не замечаем, как уже автоматически кликаем на очередную ссылку, регистрируемся на новом сайте и придумываем логин для еще одного форума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rot="1163767">
            <a:off x="4975301" y="568288"/>
            <a:ext cx="3886200" cy="39710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Интернет является прекрасным источником для новых знаний, помогает в учебе, занимает досуг. Но в то же время, Сеть таит в себе много опасностей. Как обезопасить себя в Интернете? 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Ольга\Pictures\безопасный интернет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815226"/>
            <a:ext cx="4147861" cy="286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8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954" y="171575"/>
            <a:ext cx="7886700" cy="1061545"/>
          </a:xfrm>
          <a:ln>
            <a:noFill/>
            <a:prstDash val="lgDashDot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Правило № 6 </a:t>
            </a:r>
            <a:br>
              <a:rPr lang="ru-RU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343" y="2420888"/>
            <a:ext cx="42348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грубиянами в сети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не заводи.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и сам не оплошай –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Никого не обижай.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2331790"/>
            <a:ext cx="3886200" cy="3845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в интернете, будь дружелюбен с другими. Не пиши грубых слов! Не кричи на человека (использование заглавных букв). Не оскорбляй неприличными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смайлами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картинками и фотографиями.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Ольга\Pictures\безопасный интернет\W29AHECA1L2HOZCA24OP7BCA10PPQ1CAK0BAIJCA117PHSCANML8Q7CA1C8YT2CADZCBFXCAWLL01CCA5V7VVACAHLT3TKCADZCQFHCA5DCBJYCAYYVEA1CAQ0BSCDCAEG609PCA0ACG72CAR3DT2PCAH9FC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379833"/>
            <a:ext cx="3600400" cy="25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73063" y="1251670"/>
            <a:ext cx="7912175" cy="1043018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вежлив и дружелюбен!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59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687610"/>
          </a:xfrm>
          <a:ln>
            <a:noFill/>
            <a:prstDash val="lgDashDot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7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0420" y="2183556"/>
            <a:ext cx="41913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вор к нам не пришёл,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чужой нас не нашёл,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свой, адрес, фото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не помещай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 не сообщай.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2204865"/>
            <a:ext cx="3886200" cy="39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рассказывай о себе незнакомцам: где живёшь, учишься, свой номер телефона. Это должны знать только твои друзья и знакомые.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968" y="3717033"/>
            <a:ext cx="3885683" cy="28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0987" y="1052738"/>
            <a:ext cx="7886700" cy="108466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рассказывай о себе!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64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3595" y="332657"/>
            <a:ext cx="7872875" cy="54122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Теперь ты знаешь, в интернете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Обещают всё на свете:</a:t>
            </a:r>
          </a:p>
          <a:p>
            <a:pPr marL="0" indent="0">
              <a:buNone/>
            </a:pPr>
            <a:r>
              <a:rPr lang="ru-RU" dirty="0" smtClean="0"/>
              <a:t>Подарить щенка</a:t>
            </a:r>
            <a:r>
              <a:rPr lang="ru-RU" dirty="0"/>
              <a:t>, </a:t>
            </a:r>
            <a:r>
              <a:rPr lang="ru-RU" dirty="0" smtClean="0"/>
              <a:t>айпод,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Мопед, </a:t>
            </a:r>
            <a:r>
              <a:rPr lang="ru-RU" dirty="0"/>
              <a:t>поездку на курорт.</a:t>
            </a:r>
          </a:p>
          <a:p>
            <a:pPr marL="0" indent="0">
              <a:buNone/>
            </a:pPr>
            <a:r>
              <a:rPr lang="ru-RU" dirty="0" smtClean="0"/>
              <a:t>И условия </a:t>
            </a:r>
            <a:r>
              <a:rPr lang="ru-RU" dirty="0"/>
              <a:t>не сложны:</a:t>
            </a:r>
          </a:p>
          <a:p>
            <a:pPr marL="0" indent="0">
              <a:buNone/>
            </a:pPr>
            <a:r>
              <a:rPr lang="ru-RU" dirty="0"/>
              <a:t>СМС отправить можно</a:t>
            </a:r>
          </a:p>
          <a:p>
            <a:pPr marL="0" indent="0">
              <a:buNone/>
            </a:pPr>
            <a:r>
              <a:rPr lang="ru-RU" dirty="0"/>
              <a:t>С телефона </a:t>
            </a:r>
            <a:r>
              <a:rPr lang="ru-RU" dirty="0" smtClean="0"/>
              <a:t>своего...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Нужно правила запомнить, </a:t>
            </a:r>
          </a:p>
          <a:p>
            <a:pPr marL="0" indent="0">
              <a:buNone/>
            </a:pPr>
            <a:r>
              <a:rPr lang="ru-RU" dirty="0" smtClean="0"/>
              <a:t>Чтоб не остаться без </a:t>
            </a:r>
            <a:r>
              <a:rPr lang="ru-RU" dirty="0"/>
              <a:t>ВСЕГО!</a:t>
            </a:r>
          </a:p>
          <a:p>
            <a:pPr marL="0" indent="0">
              <a:buNone/>
            </a:pPr>
            <a:r>
              <a:rPr lang="ru-RU" dirty="0" smtClean="0"/>
              <a:t>В интернете, как и в мире,</a:t>
            </a:r>
          </a:p>
          <a:p>
            <a:pPr marL="0" indent="0">
              <a:buNone/>
            </a:pPr>
            <a:r>
              <a:rPr lang="ru-RU" dirty="0" smtClean="0"/>
              <a:t>Есть и добрые, и злые.</a:t>
            </a:r>
          </a:p>
          <a:p>
            <a:pPr marL="0" indent="0">
              <a:buNone/>
            </a:pPr>
            <a:r>
              <a:rPr lang="ru-RU" dirty="0" smtClean="0"/>
              <a:t>Полон разных он людей,</a:t>
            </a:r>
          </a:p>
          <a:p>
            <a:pPr marL="0" indent="0">
              <a:buNone/>
            </a:pPr>
            <a:r>
              <a:rPr lang="ru-RU" dirty="0" smtClean="0"/>
              <a:t>Есть и гений и злодей!</a:t>
            </a:r>
            <a:endParaRPr lang="ru-RU" dirty="0"/>
          </a:p>
        </p:txBody>
      </p:sp>
      <p:pic>
        <p:nvPicPr>
          <p:cNvPr id="9219" name="Picture 3" descr="C:\Users\Ольга\Pictures\безопасный интернет\WRZJ47CARJYHWRCAFNH9N9CA0F5Q4LCAC6YSA7CAXE760JCAB5KIDICAP8FG98CAFYK812CAISMC3TCA1B9HL4CADIDPZQCAEI2ZVLCA7XH6LQCANE7QUACA68HRXDCA32C83CCA9GXI6HCA711082CA07NCY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2049" y="4365104"/>
            <a:ext cx="3372450" cy="23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0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886700" cy="96193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4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Pictures\безопасный интернет\oblogk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9"/>
          <a:stretch/>
        </p:blipFill>
        <p:spPr bwMode="auto">
          <a:xfrm>
            <a:off x="2411760" y="1340769"/>
            <a:ext cx="48965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6683" y="1052737"/>
            <a:ext cx="7886700" cy="132556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>
            <a:bevelB w="139700" h="139700" prst="divot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«Приключение Стёпы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интернете»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923928" y="5532438"/>
            <a:ext cx="4392488" cy="10649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>
            <a:bevelB w="139700" h="139700" prst="divo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Комикс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Pictures\безопасный интернет\comic_book_a4-1.jpg"/>
          <p:cNvPicPr preferRelativeResize="0"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4" y="620688"/>
            <a:ext cx="8860855" cy="611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Pictures\безопасный интернет\comic_book_a4-1.jpg"/>
          <p:cNvPicPr preferRelativeResize="0"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7" y="908720"/>
            <a:ext cx="8632364" cy="54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Pictures\безопасный интернет\comic_book_a4-2.jpg"/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12777"/>
            <a:ext cx="9215091" cy="49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90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AppData\Local\Microsoft\Windows\Temporary Internet Files\Content.IE5\WIGE1NZL\NGC_2818_by_the_Hubble_Space_Telescope[1]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1" y="116634"/>
            <a:ext cx="8712968" cy="65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Pictures\безопасный интернет\comic_book_a4-2.jpg"/>
          <p:cNvPicPr preferRelativeResize="0"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389" y="2120308"/>
            <a:ext cx="8588091" cy="322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4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Pictures\безопасный интернет\comic_book_a4-2.jpg"/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2028241"/>
            <a:ext cx="9105596" cy="34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5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Pictures\безопасный интернет\comic_book_a4-3.jpg"/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57" y="1052737"/>
            <a:ext cx="9121391" cy="45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1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662</TotalTime>
  <Words>686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2_Тема Office</vt:lpstr>
      <vt:lpstr>1_Тема Office</vt:lpstr>
      <vt:lpstr>3_Тема Office</vt:lpstr>
      <vt:lpstr>БЕЗОПАСНОСТЬ В ИНТЕРНЕТЕ</vt:lpstr>
      <vt:lpstr>Презентация PowerPoint</vt:lpstr>
      <vt:lpstr>«Приключение Стёпы  в интернете»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ИНТЕРНЕТ-ОПАСНОСТИ</vt:lpstr>
      <vt:lpstr>Презентация PowerPoint</vt:lpstr>
      <vt:lpstr>Будь внимателен и осторожен!</vt:lpstr>
      <vt:lpstr>Установи фильтр.</vt:lpstr>
      <vt:lpstr>Не открывай незнакомые файлы!</vt:lpstr>
      <vt:lpstr>Не спеши отправлять смс!</vt:lpstr>
      <vt:lpstr>Не ходи на встречи с незнакомцами один!</vt:lpstr>
      <vt:lpstr>Правило № 6  </vt:lpstr>
      <vt:lpstr>Правило № 7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Контакте. Мой мир. You Tube. Они у всех на слуху. Знаменитые сайты, социальные сети постепенно начинают проживать с нами всё больше и больше времени. Мы сами не замечаем, как уже автоматически кликаем на очередную ссылку, регистрируемся на новом сайте и придумываем логин для еще одного форума.Интернет является прекрасным источником для новых знаний, помогает в учебе, занимает досуг. Но в то же время, Сеть таит в себе много опасностей. Как обезопасить себя в Интернете?</dc:title>
  <dc:creator>Ольга</dc:creator>
  <cp:lastModifiedBy>User</cp:lastModifiedBy>
  <cp:revision>66</cp:revision>
  <cp:lastPrinted>2018-09-13T00:58:25Z</cp:lastPrinted>
  <dcterms:created xsi:type="dcterms:W3CDTF">2016-02-11T23:28:02Z</dcterms:created>
  <dcterms:modified xsi:type="dcterms:W3CDTF">2022-10-29T03:09:15Z</dcterms:modified>
</cp:coreProperties>
</file>