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7" r:id="rId9"/>
    <p:sldId id="268" r:id="rId10"/>
    <p:sldId id="269" r:id="rId11"/>
    <p:sldId id="270" r:id="rId12"/>
    <p:sldId id="272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07C9"/>
    <a:srgbClr val="800080"/>
    <a:srgbClr val="800000"/>
    <a:srgbClr val="FF0066"/>
    <a:srgbClr val="A8E0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4A56-6DD6-4BB2-9109-DC39ACA2960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112568" cy="216024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 smtClean="0">
                <a:solidFill>
                  <a:srgbClr val="3A07C9"/>
                </a:solidFill>
              </a:rPr>
              <a:t>Вот и небо просветлело, </a:t>
            </a:r>
            <a:br>
              <a:rPr lang="ru-RU" sz="2400" b="1" i="1" dirty="0" smtClean="0">
                <a:solidFill>
                  <a:srgbClr val="3A07C9"/>
                </a:solidFill>
              </a:rPr>
            </a:br>
            <a:r>
              <a:rPr lang="ru-RU" sz="2400" b="1" i="1" dirty="0" smtClean="0">
                <a:solidFill>
                  <a:srgbClr val="3A07C9"/>
                </a:solidFill>
              </a:rPr>
              <a:t>Землю солнышко согрело, </a:t>
            </a:r>
            <a:br>
              <a:rPr lang="ru-RU" sz="2400" b="1" i="1" dirty="0" smtClean="0">
                <a:solidFill>
                  <a:srgbClr val="3A07C9"/>
                </a:solidFill>
              </a:rPr>
            </a:br>
            <a:r>
              <a:rPr lang="ru-RU" sz="2400" b="1" i="1" dirty="0" smtClean="0">
                <a:solidFill>
                  <a:srgbClr val="3A07C9"/>
                </a:solidFill>
              </a:rPr>
              <a:t>Ручейки в лесу поют </a:t>
            </a:r>
            <a:br>
              <a:rPr lang="ru-RU" sz="2400" b="1" i="1" dirty="0" smtClean="0">
                <a:solidFill>
                  <a:srgbClr val="3A07C9"/>
                </a:solidFill>
              </a:rPr>
            </a:br>
            <a:r>
              <a:rPr lang="ru-RU" sz="2400" b="1" i="1" dirty="0" smtClean="0">
                <a:solidFill>
                  <a:srgbClr val="3A07C9"/>
                </a:solidFill>
              </a:rPr>
              <a:t>И подснежники цветут. </a:t>
            </a:r>
            <a:br>
              <a:rPr lang="ru-RU" sz="2400" b="1" i="1" dirty="0" smtClean="0">
                <a:solidFill>
                  <a:srgbClr val="3A07C9"/>
                </a:solidFill>
              </a:rPr>
            </a:br>
            <a:r>
              <a:rPr lang="ru-RU" sz="2400" b="1" i="1" dirty="0" smtClean="0">
                <a:solidFill>
                  <a:srgbClr val="3A07C9"/>
                </a:solidFill>
              </a:rPr>
              <a:t>Пробудилось все от сна, </a:t>
            </a:r>
            <a:br>
              <a:rPr lang="ru-RU" sz="2400" b="1" i="1" dirty="0" smtClean="0">
                <a:solidFill>
                  <a:srgbClr val="3A07C9"/>
                </a:solidFill>
              </a:rPr>
            </a:br>
            <a:r>
              <a:rPr lang="ru-RU" sz="2400" b="1" i="1" dirty="0" smtClean="0">
                <a:solidFill>
                  <a:srgbClr val="3A07C9"/>
                </a:solidFill>
              </a:rPr>
              <a:t>Это к нам пришла – Весна!!! 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 descr="kruglov250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6696744" cy="3872418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91683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Гремят первые грозы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Рисунок 2" descr="images_171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429000" cy="257175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Журавли танцуют на болоте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" name="Рисунок 5" descr="Tanec-yaponskogo-zhuravlya-03.jpg"/>
          <p:cNvPicPr>
            <a:picLocks noChangeAspect="1"/>
          </p:cNvPicPr>
          <p:nvPr/>
        </p:nvPicPr>
        <p:blipFill>
          <a:blip r:embed="rId3" cstate="print"/>
          <a:srcRect b="10280"/>
          <a:stretch>
            <a:fillRect/>
          </a:stretch>
        </p:blipFill>
        <p:spPr>
          <a:xfrm>
            <a:off x="4139952" y="3730925"/>
            <a:ext cx="4361106" cy="276990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170" name="Picture 2" descr="http://imworld.aufeminin.com/story/20130224/foudre-conseils-pour-se-proteger-de-la-foudre-11764_w1000.jpg"/>
          <p:cNvPicPr>
            <a:picLocks noChangeAspect="1" noChangeArrowheads="1"/>
          </p:cNvPicPr>
          <p:nvPr/>
        </p:nvPicPr>
        <p:blipFill>
          <a:blip r:embed="rId4" cstate="print"/>
          <a:srcRect l="5660" r="3774"/>
          <a:stretch>
            <a:fillRect/>
          </a:stretch>
        </p:blipFill>
        <p:spPr bwMode="auto">
          <a:xfrm>
            <a:off x="467544" y="1196752"/>
            <a:ext cx="3521598" cy="25922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Черемуха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Рисунок 2" descr="100905424_2011_07_26_15_23_32_552441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643337" cy="273250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588224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Одуванчики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328639066.jpg"/>
          <p:cNvPicPr>
            <a:picLocks noChangeAspect="1"/>
          </p:cNvPicPr>
          <p:nvPr/>
        </p:nvPicPr>
        <p:blipFill>
          <a:blip r:embed="rId3" cstate="print"/>
          <a:srcRect l="15786" r="6683"/>
          <a:stretch>
            <a:fillRect/>
          </a:stretch>
        </p:blipFill>
        <p:spPr>
          <a:xfrm>
            <a:off x="4857752" y="1285860"/>
            <a:ext cx="3714776" cy="269001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724128" y="54868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Рябина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88640"/>
            <a:ext cx="200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A8E034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Зацветают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srgbClr val="A8E034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0" name="Рисунок 9" descr="ce3188919e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7" y="3933056"/>
            <a:ext cx="3929090" cy="265707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1" name="Рисунок 10" descr="82072672.jpg"/>
          <p:cNvPicPr>
            <a:picLocks noChangeAspect="1"/>
          </p:cNvPicPr>
          <p:nvPr/>
        </p:nvPicPr>
        <p:blipFill>
          <a:blip r:embed="rId5" cstate="print"/>
          <a:srcRect b="5759"/>
          <a:stretch>
            <a:fillRect/>
          </a:stretch>
        </p:blipFill>
        <p:spPr>
          <a:xfrm>
            <a:off x="2555776" y="3933056"/>
            <a:ext cx="3960440" cy="265272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146" name="Picture 2" descr="http://file.mobilmusic.ru/16/82/f1/1025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3" y="1268762"/>
            <a:ext cx="3744415" cy="271058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941168"/>
            <a:ext cx="759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 Вовсю трудятся неутомимые муравьи , таскают в свой дом сухие палочки, былинки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соломинки.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lasius-fuliginosus-1446.jpg"/>
          <p:cNvPicPr>
            <a:picLocks noChangeAspect="1"/>
          </p:cNvPicPr>
          <p:nvPr/>
        </p:nvPicPr>
        <p:blipFill>
          <a:blip r:embed="rId2" cstate="print"/>
          <a:srcRect b="9558"/>
          <a:stretch>
            <a:fillRect/>
          </a:stretch>
        </p:blipFill>
        <p:spPr>
          <a:xfrm>
            <a:off x="1547664" y="980728"/>
            <a:ext cx="5971371" cy="3600400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Загадки о весне</a:t>
            </a:r>
            <a:endParaRPr lang="ru-RU" sz="480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24944"/>
            <a:ext cx="4142264" cy="1545035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rgbClr val="3A07C9"/>
                </a:solidFill>
              </a:rPr>
              <a:t>Здесь на ветке чей-то дом, Ни дверей в нём, ни окон, Но птенцам там жить тепло. Дом такой зовут ... (Гнездо)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628800"/>
            <a:ext cx="3952056" cy="135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голубенькой рубашке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Бежит по дну овражка… (Ручеек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88024" y="1916832"/>
            <a:ext cx="4142264" cy="154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lvl="0" indent="-342900" algn="ctr">
              <a:lnSpc>
                <a:spcPct val="11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Висит за окошком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Кулек ледяной.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Он полон капели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пахнет весной.  (Сосулька)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716016" y="1412776"/>
            <a:ext cx="288032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4941168"/>
            <a:ext cx="4142264" cy="154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lvl="0" indent="-342900" algn="ctr">
              <a:lnSpc>
                <a:spcPct val="11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FF0066"/>
                </a:solidFill>
              </a:rPr>
              <a:t>В самый разгар весенней поры капает сок с белоснежной коры. (Берёза)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788024" y="3933056"/>
            <a:ext cx="4142264" cy="1545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lnSpc>
                <a:spcPct val="110000"/>
              </a:lnSpc>
              <a:spcBef>
                <a:spcPct val="20000"/>
              </a:spcBef>
            </a:pPr>
            <a:r>
              <a:rPr lang="ru-RU" sz="2200" b="1" dirty="0" smtClean="0">
                <a:solidFill>
                  <a:srgbClr val="FF0000"/>
                </a:solidFill>
              </a:rPr>
              <a:t>Гнездышко из веток,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Для любимых деток.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Кто те детки-сорванцы?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Дружно просят есть… (Птенцы)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A8E034"/>
                </a:solidFill>
              </a:rPr>
              <a:t>Состояние природы весной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A8E034"/>
              </a:solidFill>
            </a:endParaRPr>
          </a:p>
        </p:txBody>
      </p:sp>
      <p:pic>
        <p:nvPicPr>
          <p:cNvPr id="5" name="Содержимое 4" descr="80084027_287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97" t="1754" r="3281" b="1754"/>
          <a:stretch>
            <a:fillRect/>
          </a:stretch>
        </p:blipFill>
        <p:spPr>
          <a:xfrm>
            <a:off x="357158" y="1857364"/>
            <a:ext cx="4143404" cy="3929090"/>
          </a:xfrm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888432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ru-RU" b="1" i="1" dirty="0" smtClean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marL="0" algn="just"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Солнце растапливает сугробы, бегут весенние ручьи.</a:t>
            </a:r>
          </a:p>
          <a:p>
            <a:pPr marL="0" algn="just"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Вода из луж пропитывает землю, появляется молодая трава, а у деревьев набухают почки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Март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4048" y="1600200"/>
            <a:ext cx="38542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800080"/>
                </a:solidFill>
              </a:rPr>
              <a:t>Март на пятки наступает, прогоняя зиму прочь.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800080"/>
                </a:solidFill>
              </a:rPr>
              <a:t>Днём снежок немножко тает. Подмораживает ночь.</a:t>
            </a:r>
            <a:endParaRPr lang="ru-RU" sz="3200" b="1" dirty="0">
              <a:solidFill>
                <a:srgbClr val="800080"/>
              </a:solidFill>
            </a:endParaRPr>
          </a:p>
        </p:txBody>
      </p:sp>
      <p:pic>
        <p:nvPicPr>
          <p:cNvPr id="5" name="Содержимое 4" descr="0c0e622424a340b0a14b92de698fe8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435598" cy="3330153"/>
          </a:xfr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848625_p4090628.jpg"/>
          <p:cNvPicPr>
            <a:picLocks noChangeAspect="1"/>
          </p:cNvPicPr>
          <p:nvPr/>
        </p:nvPicPr>
        <p:blipFill>
          <a:blip r:embed="rId2" cstate="print"/>
          <a:srcRect l="18750" t="4557" r="3125" b="4303"/>
          <a:stretch>
            <a:fillRect/>
          </a:stretch>
        </p:blipFill>
        <p:spPr>
          <a:xfrm>
            <a:off x="517893" y="428604"/>
            <a:ext cx="3839793" cy="307183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64291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Прилетают  с юга перелетные птицы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7" name="Рисунок 6" descr="250354288.jpg"/>
          <p:cNvPicPr>
            <a:picLocks noChangeAspect="1"/>
          </p:cNvPicPr>
          <p:nvPr/>
        </p:nvPicPr>
        <p:blipFill>
          <a:blip r:embed="rId3" cstate="print"/>
          <a:srcRect l="1737" t="2407" r="2705" b="6107"/>
          <a:stretch>
            <a:fillRect/>
          </a:stretch>
        </p:blipFill>
        <p:spPr>
          <a:xfrm>
            <a:off x="4572000" y="3643314"/>
            <a:ext cx="3929090" cy="271464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4000504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Зайцы меняют шубку с белой на серую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5362" name="Picture 2" descr="http://www.wildlife.by/sites/default/files/images/_DSC24521A.JPG"/>
          <p:cNvPicPr>
            <a:picLocks noChangeAspect="1" noChangeArrowheads="1"/>
          </p:cNvPicPr>
          <p:nvPr/>
        </p:nvPicPr>
        <p:blipFill>
          <a:blip r:embed="rId4" cstate="print"/>
          <a:srcRect l="4633" r="11981"/>
          <a:stretch>
            <a:fillRect/>
          </a:stretch>
        </p:blipFill>
        <p:spPr bwMode="auto">
          <a:xfrm>
            <a:off x="467544" y="404664"/>
            <a:ext cx="3888432" cy="309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Апрель</a:t>
            </a:r>
            <a:endParaRPr lang="ru-RU" sz="9600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Содержимое 4" descr="99379069_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5648"/>
            <a:ext cx="4038600" cy="2675067"/>
          </a:xfr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92500"/>
          </a:bodyPr>
          <a:lstStyle/>
          <a:p>
            <a:pPr marL="0" algn="ctr">
              <a:buNone/>
            </a:pPr>
            <a:r>
              <a:rPr lang="ru-RU" sz="3600" b="1" dirty="0" smtClean="0">
                <a:solidFill>
                  <a:srgbClr val="800080"/>
                </a:solidFill>
              </a:rPr>
              <a:t>Апрель журчит, звеня ручьями,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Кругом проталины видны.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Весна заботливо смывает</a:t>
            </a:r>
            <a:br>
              <a:rPr lang="ru-RU" sz="3600" b="1" dirty="0" smtClean="0">
                <a:solidFill>
                  <a:srgbClr val="800080"/>
                </a:solidFill>
              </a:rPr>
            </a:br>
            <a:r>
              <a:rPr lang="ru-RU" sz="3600" b="1" dirty="0" smtClean="0">
                <a:solidFill>
                  <a:srgbClr val="800080"/>
                </a:solidFill>
              </a:rPr>
              <a:t>остатки прожитой зимы. </a:t>
            </a:r>
            <a:endParaRPr lang="ru-RU" sz="3000" b="1" dirty="0">
              <a:solidFill>
                <a:srgbClr val="80008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" name="Picture 2" descr="http://russianpoetry.ru/images/photos/medium/article37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204864"/>
            <a:ext cx="4557359" cy="31259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504893_mm8.jpg"/>
          <p:cNvPicPr>
            <a:picLocks noChangeAspect="1"/>
          </p:cNvPicPr>
          <p:nvPr/>
        </p:nvPicPr>
        <p:blipFill>
          <a:blip r:embed="rId2" cstate="print"/>
          <a:srcRect l="5591" r="7566" b="9197"/>
          <a:stretch>
            <a:fillRect/>
          </a:stretch>
        </p:blipFill>
        <p:spPr>
          <a:xfrm>
            <a:off x="500034" y="357166"/>
            <a:ext cx="4439158" cy="314327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500042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Появляется  на проталинах мать-и-мачеха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-317082.jpg"/>
          <p:cNvPicPr>
            <a:picLocks noChangeAspect="1"/>
          </p:cNvPicPr>
          <p:nvPr/>
        </p:nvPicPr>
        <p:blipFill>
          <a:blip r:embed="rId3" cstate="print"/>
          <a:srcRect l="14844" t="14020" r="14062" b="9765"/>
          <a:stretch>
            <a:fillRect/>
          </a:stretch>
        </p:blipFill>
        <p:spPr>
          <a:xfrm>
            <a:off x="4071934" y="3071810"/>
            <a:ext cx="4897907" cy="350046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07194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 оленей растут новые рога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071546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 </a:t>
            </a:r>
            <a:r>
              <a:rPr lang="ru-RU" sz="4000" dirty="0" smtClean="0"/>
              <a:t> </a:t>
            </a:r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Зацветает     ольха</a:t>
            </a:r>
            <a:endParaRPr lang="ru-RU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" name="Рисунок 5" descr="1270522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3903369" cy="330785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" name="Рисунок 6" descr="0044-075-TSvetjot-ver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4554"/>
            <a:ext cx="4522337" cy="421481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4071942"/>
            <a:ext cx="3638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 вербе распускаются пушисто-желтые шари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ки-цветы</a:t>
            </a:r>
            <a:endParaRPr lang="ru-RU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3567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После зимней спячки вылезает из своей берлоги медведь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941168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Просыпаются шмели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t1@0fb33881-b407-44b6-bf2f-f649bc6e48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57166"/>
            <a:ext cx="5107817" cy="340521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9218" name="Picture 2" descr="http://litsait.ru/images/photos/medium/article79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744416" cy="323089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Май</a:t>
            </a:r>
            <a:endParaRPr lang="ru-RU" sz="9600" dirty="0"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2160" y="1988840"/>
            <a:ext cx="2602632" cy="4205064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800080"/>
                </a:solidFill>
              </a:rPr>
              <a:t>Всё поёт, играет, пляшет,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наступает месяц май.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Нет его светлей и краше,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руки к солнцу поднимай!</a:t>
            </a:r>
            <a:endParaRPr lang="ru-RU" b="1" dirty="0">
              <a:solidFill>
                <a:srgbClr val="80008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8194" name="Picture 2" descr="http://rasfokus.ru/images/photos/medium/c9419e915b914ddf5a94706d487d38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036"/>
          <a:stretch>
            <a:fillRect/>
          </a:stretch>
        </p:blipFill>
        <p:spPr bwMode="auto">
          <a:xfrm>
            <a:off x="467544" y="1851445"/>
            <a:ext cx="5184576" cy="36657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160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Вот и небо просветлело,  Землю солнышко согрело,  Ручейки в лесу поют  И подснежники цветут.  Пробудилось все от сна,  Это к нам пришла – Весна!!!   </vt:lpstr>
      <vt:lpstr>Состояние природы весной</vt:lpstr>
      <vt:lpstr>Март</vt:lpstr>
      <vt:lpstr>Слайд 4</vt:lpstr>
      <vt:lpstr>Апрель</vt:lpstr>
      <vt:lpstr>Слайд 6</vt:lpstr>
      <vt:lpstr>Слайд 7</vt:lpstr>
      <vt:lpstr>Слайд 8</vt:lpstr>
      <vt:lpstr>Май</vt:lpstr>
      <vt:lpstr>Слайд 10</vt:lpstr>
      <vt:lpstr>Слайд 11</vt:lpstr>
      <vt:lpstr>Слайд 12</vt:lpstr>
      <vt:lpstr>Загадки о весне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65</cp:revision>
  <dcterms:created xsi:type="dcterms:W3CDTF">2014-04-15T11:43:01Z</dcterms:created>
  <dcterms:modified xsi:type="dcterms:W3CDTF">2018-01-05T15:38:05Z</dcterms:modified>
</cp:coreProperties>
</file>