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72;\Desktop\&#1080;&#1075;&#1088;&#1072;%20&#1082;&#1090;&#1086;%20&#1095;&#1077;&#1084;%20&#1087;&#1080;&#1090;&#1072;&#1077;&#1090;&#1089;&#1103;\&#1057;&#1099;&#1082;&#1090;&#1099;&#1074;&#1082;&#1072;&#1088;.m4a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audio" Target="file:///C:\Users\&#1057;&#1074;&#1077;&#1090;&#1072;\Desktop\&#1080;&#1075;&#1088;&#1072;%20&#1082;&#1090;&#1086;%20&#1095;&#1077;&#1084;%20&#1087;&#1080;&#1090;&#1072;&#1077;&#1090;&#1089;&#1103;\&#1057;&#1099;&#1082;&#1090;&#1099;&#1074;&#1082;&#1072;&#1088;%203.m4a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72;\Desktop\&#1080;&#1075;&#1088;&#1072;%20&#1082;&#1090;&#1086;%20&#1095;&#1077;&#1084;%20&#1087;&#1080;&#1090;&#1072;&#1077;&#1090;&#1089;&#1103;\&#1057;&#1099;&#1082;&#1090;&#1099;&#1074;&#1082;&#1072;&#1088;%202.m4a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72;\Desktop\&#1080;&#1075;&#1088;&#1072;%20&#1082;&#1090;&#1086;%20&#1095;&#1077;&#1084;%20&#1087;&#1080;&#1090;&#1072;&#1077;&#1090;&#1089;&#1103;\&#1057;&#1099;&#1082;&#1090;&#1099;&#1074;&#1082;&#1072;&#1088;%201.m4a" TargetMode="Externa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Gabriola" pitchFamily="82" charset="0"/>
                <a:cs typeface="Aldhabi" pitchFamily="2" charset="-78"/>
              </a:rPr>
              <a:t>Интерактивная игра</a:t>
            </a:r>
          </a:p>
          <a:p>
            <a:pPr algn="ctr"/>
            <a:r>
              <a:rPr lang="ru-RU" sz="4800" b="1" dirty="0" smtClean="0">
                <a:latin typeface="Gabriola" pitchFamily="82" charset="0"/>
                <a:cs typeface="Aldhabi" pitchFamily="2" charset="-78"/>
              </a:rPr>
              <a:t> « Кто чем питается?»</a:t>
            </a:r>
          </a:p>
          <a:p>
            <a:pPr algn="ctr"/>
            <a:r>
              <a:rPr lang="ru-RU" sz="4800" b="1" dirty="0" smtClean="0">
                <a:latin typeface="Gabriola" pitchFamily="82" charset="0"/>
                <a:cs typeface="Aldhabi" pitchFamily="2" charset="-78"/>
              </a:rPr>
              <a:t>(Дикие животные)</a:t>
            </a:r>
          </a:p>
          <a:p>
            <a:pPr algn="ctr"/>
            <a:endParaRPr lang="ru-RU" sz="4800" b="1" dirty="0" smtClean="0">
              <a:latin typeface="Gabriola" pitchFamily="82" charset="0"/>
              <a:cs typeface="Aldhabi" pitchFamily="2" charset="-78"/>
            </a:endParaRPr>
          </a:p>
          <a:p>
            <a:pPr algn="r"/>
            <a:r>
              <a:rPr lang="ru-RU" sz="2400" b="1" dirty="0" smtClean="0">
                <a:latin typeface="Gabriola" pitchFamily="82" charset="0"/>
                <a:cs typeface="Aldhabi" pitchFamily="2" charset="-78"/>
              </a:rPr>
              <a:t>Игру составила: </a:t>
            </a:r>
          </a:p>
          <a:p>
            <a:pPr algn="r"/>
            <a:r>
              <a:rPr lang="ru-RU" sz="2400" b="1" dirty="0" smtClean="0">
                <a:latin typeface="Gabriola" pitchFamily="82" charset="0"/>
                <a:cs typeface="Aldhabi" pitchFamily="2" charset="-78"/>
              </a:rPr>
              <a:t>Воспитатель МАДОУ </a:t>
            </a:r>
          </a:p>
          <a:p>
            <a:pPr algn="r"/>
            <a:r>
              <a:rPr lang="ru-RU" sz="2400" b="1" dirty="0" smtClean="0">
                <a:latin typeface="Gabriola" pitchFamily="82" charset="0"/>
                <a:cs typeface="Aldhabi" pitchFamily="2" charset="-78"/>
              </a:rPr>
              <a:t>« Детский сад № 3 </a:t>
            </a:r>
            <a:r>
              <a:rPr lang="ru-RU" sz="2400" b="1" dirty="0" err="1" smtClean="0">
                <a:latin typeface="Gabriola" pitchFamily="82" charset="0"/>
                <a:cs typeface="Aldhabi" pitchFamily="2" charset="-78"/>
              </a:rPr>
              <a:t>общеразвивающего</a:t>
            </a:r>
            <a:r>
              <a:rPr lang="ru-RU" sz="2400" b="1" dirty="0" smtClean="0">
                <a:latin typeface="Gabriola" pitchFamily="82" charset="0"/>
                <a:cs typeface="Aldhabi" pitchFamily="2" charset="-78"/>
              </a:rPr>
              <a:t> вида» </a:t>
            </a:r>
          </a:p>
          <a:p>
            <a:pPr algn="r"/>
            <a:r>
              <a:rPr lang="ru-RU" sz="2400" b="1" dirty="0" smtClean="0">
                <a:latin typeface="Gabriola" pitchFamily="82" charset="0"/>
                <a:cs typeface="Aldhabi" pitchFamily="2" charset="-78"/>
              </a:rPr>
              <a:t>с. </a:t>
            </a:r>
            <a:r>
              <a:rPr lang="ru-RU" sz="2400" b="1" dirty="0" err="1" smtClean="0">
                <a:latin typeface="Gabriola" pitchFamily="82" charset="0"/>
                <a:cs typeface="Aldhabi" pitchFamily="2" charset="-78"/>
              </a:rPr>
              <a:t>Выльгорт</a:t>
            </a:r>
            <a:r>
              <a:rPr lang="ru-RU" sz="2400" b="1" dirty="0" smtClean="0">
                <a:latin typeface="Gabriola" pitchFamily="82" charset="0"/>
                <a:cs typeface="Aldhabi" pitchFamily="2" charset="-78"/>
              </a:rPr>
              <a:t> </a:t>
            </a:r>
          </a:p>
          <a:p>
            <a:pPr algn="r"/>
            <a:r>
              <a:rPr lang="ru-RU" sz="3200" b="1" u="sng" dirty="0" err="1" smtClean="0">
                <a:latin typeface="Gabriola" pitchFamily="82" charset="0"/>
                <a:cs typeface="Aldhabi" pitchFamily="2" charset="-78"/>
              </a:rPr>
              <a:t>Курыдкашина</a:t>
            </a:r>
            <a:r>
              <a:rPr lang="ru-RU" sz="3200" b="1" u="sng" smtClean="0">
                <a:latin typeface="Gabriola" pitchFamily="82" charset="0"/>
                <a:cs typeface="Aldhabi" pitchFamily="2" charset="-78"/>
              </a:rPr>
              <a:t> </a:t>
            </a:r>
            <a:r>
              <a:rPr lang="ru-RU" sz="3200" b="1" u="sng" smtClean="0">
                <a:latin typeface="Gabriola" pitchFamily="82" charset="0"/>
                <a:cs typeface="Aldhabi" pitchFamily="2" charset="-78"/>
              </a:rPr>
              <a:t> </a:t>
            </a:r>
            <a:r>
              <a:rPr lang="ru-RU" sz="3200" b="1" u="sng" dirty="0" smtClean="0">
                <a:latin typeface="Gabriola" pitchFamily="82" charset="0"/>
                <a:cs typeface="Aldhabi" pitchFamily="2" charset="-78"/>
              </a:rPr>
              <a:t>Светлана Сергеевна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Цель:</a:t>
            </a:r>
            <a:r>
              <a:rPr lang="ru-RU" dirty="0" smtClean="0"/>
              <a:t> Закрепление знаний детей, о том, чем питаются дикие животные.</a:t>
            </a:r>
          </a:p>
          <a:p>
            <a:r>
              <a:rPr lang="ru-RU" b="1" i="1" u="sng" dirty="0" smtClean="0"/>
              <a:t>Задачи:</a:t>
            </a:r>
          </a:p>
          <a:p>
            <a:r>
              <a:rPr lang="ru-RU" dirty="0" smtClean="0"/>
              <a:t>Воспитывать бережное отношение к животным.</a:t>
            </a:r>
          </a:p>
          <a:p>
            <a:r>
              <a:rPr lang="ru-RU" dirty="0" smtClean="0"/>
              <a:t>Развивать внимание, мышление.</a:t>
            </a:r>
          </a:p>
          <a:p>
            <a:endParaRPr lang="ru-RU" dirty="0" smtClean="0"/>
          </a:p>
          <a:p>
            <a:r>
              <a:rPr lang="ru-RU" b="1" i="1" u="sng" dirty="0" smtClean="0"/>
              <a:t>Игровые правила:</a:t>
            </a:r>
            <a:endParaRPr lang="ru-RU" dirty="0" smtClean="0"/>
          </a:p>
          <a:p>
            <a:r>
              <a:rPr lang="ru-RU" dirty="0" smtClean="0"/>
              <a:t>Дети совместно с педагогом рассматривают картинки животных, проговаривают их.</a:t>
            </a:r>
          </a:p>
          <a:p>
            <a:r>
              <a:rPr lang="ru-RU" dirty="0" smtClean="0"/>
              <a:t>Дети совместно с педагогом рассматривают игровое поле, проговаривают, то, что изображено на нем.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Возраст участников игры +3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i="1" u="sng" dirty="0" smtClean="0"/>
              <a:t>Игровые действия:</a:t>
            </a:r>
            <a:endParaRPr lang="ru-RU" dirty="0" smtClean="0"/>
          </a:p>
          <a:p>
            <a:r>
              <a:rPr lang="ru-RU" dirty="0" smtClean="0"/>
              <a:t>Педагог предлагает детям  положить  в корзинку только то, что  кушает определенное животное. Для выбора нужно нажать на  определенный объект  -  например « Гриб».</a:t>
            </a:r>
          </a:p>
          <a:p>
            <a:endParaRPr lang="ru-RU" dirty="0" smtClean="0"/>
          </a:p>
          <a:p>
            <a:r>
              <a:rPr lang="ru-RU" b="1" i="1" u="sng" dirty="0" smtClean="0"/>
              <a:t>Содержание игры:</a:t>
            </a:r>
            <a:endParaRPr lang="ru-RU" dirty="0" smtClean="0"/>
          </a:p>
          <a:p>
            <a:r>
              <a:rPr lang="ru-RU" dirty="0" smtClean="0"/>
              <a:t>ОО «Речевое развитие», ОО «Познавательное развитие»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i="1" u="sng" dirty="0" smtClean="0"/>
              <a:t>Атрибуты игры:</a:t>
            </a:r>
            <a:r>
              <a:rPr lang="ru-RU" dirty="0" smtClean="0"/>
              <a:t> Игровое поле.</a:t>
            </a:r>
          </a:p>
          <a:p>
            <a:r>
              <a:rPr lang="ru-RU" b="1" i="1" u="sng" dirty="0" smtClean="0"/>
              <a:t>Результат игры:</a:t>
            </a:r>
            <a:r>
              <a:rPr lang="ru-RU" dirty="0" smtClean="0"/>
              <a:t> Дети знают, чем питаются домашние и дикие животные.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online-com-ua-Transparent-backgr-4joTLpxiJuxkfO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752600"/>
            <a:ext cx="5105400" cy="4667250"/>
          </a:xfrm>
          <a:prstGeom prst="rect">
            <a:avLst/>
          </a:prstGeom>
        </p:spPr>
      </p:pic>
      <p:pic>
        <p:nvPicPr>
          <p:cNvPr id="12" name="Рисунок 11" descr="imgonline-com-ua-Transparent-backgr-9z9K5SWrkPXN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447800"/>
            <a:ext cx="1447800" cy="1447800"/>
          </a:xfrm>
          <a:prstGeom prst="rect">
            <a:avLst/>
          </a:prstGeom>
        </p:spPr>
      </p:pic>
      <p:pic>
        <p:nvPicPr>
          <p:cNvPr id="13" name="Рисунок 12" descr="imgonline-com-ua-Transparent-backgr-YCOekMFnc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962400"/>
            <a:ext cx="5791200" cy="2895600"/>
          </a:xfrm>
          <a:prstGeom prst="rect">
            <a:avLst/>
          </a:prstGeom>
        </p:spPr>
      </p:pic>
      <p:pic>
        <p:nvPicPr>
          <p:cNvPr id="11" name="Рисунок 10" descr="imgonline-com-ua-Transparent-backgr-sGnxeyH1P4Md6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5200" y="457200"/>
            <a:ext cx="2019300" cy="2243667"/>
          </a:xfrm>
          <a:prstGeom prst="rect">
            <a:avLst/>
          </a:prstGeom>
        </p:spPr>
      </p:pic>
      <p:pic>
        <p:nvPicPr>
          <p:cNvPr id="10" name="Рисунок 9" descr="imgonline-com-ua-Transparent-backgr-8vYzzQr8AZFkCE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13665">
            <a:off x="4525280" y="2239280"/>
            <a:ext cx="1295400" cy="1295400"/>
          </a:xfrm>
          <a:prstGeom prst="rect">
            <a:avLst/>
          </a:prstGeom>
        </p:spPr>
      </p:pic>
      <p:pic>
        <p:nvPicPr>
          <p:cNvPr id="9" name="Рисунок 8" descr="imgonline-com-ua-Transparent-backgr-9EcYjQUdzTQ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0"/>
            <a:ext cx="2057400" cy="2057400"/>
          </a:xfrm>
          <a:prstGeom prst="rect">
            <a:avLst/>
          </a:prstGeom>
        </p:spPr>
      </p:pic>
      <p:pic>
        <p:nvPicPr>
          <p:cNvPr id="7" name="Рисунок 6" descr="imgonline-com-ua-Transparent-backgr-0vyMeb98kh9eoi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47800" y="0"/>
            <a:ext cx="1676400" cy="1676400"/>
          </a:xfrm>
          <a:prstGeom prst="rect">
            <a:avLst/>
          </a:prstGeom>
        </p:spPr>
      </p:pic>
      <p:pic>
        <p:nvPicPr>
          <p:cNvPr id="14" name="Рисунок 13" descr="imgonline-com-ua-Transparent-backgr-jrp8Z3HSz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638800" y="0"/>
            <a:ext cx="1524000" cy="1524000"/>
          </a:xfrm>
          <a:prstGeom prst="rect">
            <a:avLst/>
          </a:prstGeom>
        </p:spPr>
      </p:pic>
      <p:pic>
        <p:nvPicPr>
          <p:cNvPr id="15" name="Сыктывкар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95400" cy="1295400"/>
          </a:xfrm>
          <a:prstGeom prst="rect">
            <a:avLst/>
          </a:prstGeom>
        </p:spPr>
      </p:pic>
      <p:pic>
        <p:nvPicPr>
          <p:cNvPr id="16" name="Рисунок 15" descr="imgonline-com-ua-Transparent-backgr-sGnxeyH1P4Md6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8600" y="3048000"/>
            <a:ext cx="2019300" cy="2015067"/>
          </a:xfrm>
          <a:prstGeom prst="rect">
            <a:avLst/>
          </a:prstGeom>
        </p:spPr>
      </p:pic>
      <p:pic>
        <p:nvPicPr>
          <p:cNvPr id="17" name="Рисунок 16" descr="imgonline-com-ua-Transparent-backgr-0vyMeb98kh9eoi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71600" y="3200400"/>
            <a:ext cx="2133600" cy="2133600"/>
          </a:xfrm>
          <a:prstGeom prst="rect">
            <a:avLst/>
          </a:prstGeom>
        </p:spPr>
      </p:pic>
      <p:pic>
        <p:nvPicPr>
          <p:cNvPr id="18" name="Рисунок 17" descr="imgonline-com-ua-Transparent-backgr-8vYzzQr8AZFkCE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13665">
            <a:off x="2772680" y="3610881"/>
            <a:ext cx="1295400" cy="1295400"/>
          </a:xfrm>
          <a:prstGeom prst="rect">
            <a:avLst/>
          </a:prstGeom>
        </p:spPr>
      </p:pic>
      <p:pic>
        <p:nvPicPr>
          <p:cNvPr id="19" name="Рисунок 18" descr="imgonline-com-ua-Transparent-backgr-9EcYjQUdzTQ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7600" y="34290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online-com-ua-Transparent-backgr-YCOekMFnc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4114800"/>
            <a:ext cx="6172200" cy="2895600"/>
          </a:xfrm>
          <a:prstGeom prst="rect">
            <a:avLst/>
          </a:prstGeom>
        </p:spPr>
      </p:pic>
      <p:pic>
        <p:nvPicPr>
          <p:cNvPr id="1027" name="Picture 3" descr="C:\Users\Света\Desktop\игра кто чем питается\лось 1\imgonline-com-ua-Transparent-backgr-mupuf16P3wQ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0"/>
            <a:ext cx="4495800" cy="4572000"/>
          </a:xfrm>
          <a:prstGeom prst="rect">
            <a:avLst/>
          </a:prstGeom>
          <a:noFill/>
        </p:spPr>
      </p:pic>
      <p:pic>
        <p:nvPicPr>
          <p:cNvPr id="9" name="Рисунок 8" descr="imgonline-com-ua-Transparent-backgr-0PA6Fd21hRgeq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3015" y="0"/>
            <a:ext cx="2440985" cy="1644948"/>
          </a:xfrm>
          <a:prstGeom prst="rect">
            <a:avLst/>
          </a:prstGeom>
        </p:spPr>
      </p:pic>
      <p:pic>
        <p:nvPicPr>
          <p:cNvPr id="10" name="Рисунок 9" descr="imgonline-com-ua-Transparent-backgr-0xjY9j8CtyN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1600200"/>
            <a:ext cx="2057400" cy="1371600"/>
          </a:xfrm>
          <a:prstGeom prst="rect">
            <a:avLst/>
          </a:prstGeom>
        </p:spPr>
      </p:pic>
      <p:pic>
        <p:nvPicPr>
          <p:cNvPr id="11" name="Рисунок 10" descr="imgonline-com-ua-Transparent-backgr-4PpJAT5NbMSzR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" y="1295400"/>
            <a:ext cx="1645920" cy="1828800"/>
          </a:xfrm>
          <a:prstGeom prst="rect">
            <a:avLst/>
          </a:prstGeom>
        </p:spPr>
      </p:pic>
      <p:pic>
        <p:nvPicPr>
          <p:cNvPr id="12" name="Рисунок 11" descr="imgonline-com-ua-Transparent-backgr-2KEFiHWmxWHto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28800" y="0"/>
            <a:ext cx="3143250" cy="1466850"/>
          </a:xfrm>
          <a:prstGeom prst="rect">
            <a:avLst/>
          </a:prstGeom>
        </p:spPr>
      </p:pic>
      <p:pic>
        <p:nvPicPr>
          <p:cNvPr id="13" name="Рисунок 12" descr="imgonline-com-ua-Transparent-backgr-lS2YcgcW8f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53200" y="1371600"/>
            <a:ext cx="2590800" cy="2057400"/>
          </a:xfrm>
          <a:prstGeom prst="rect">
            <a:avLst/>
          </a:prstGeom>
        </p:spPr>
      </p:pic>
      <p:pic>
        <p:nvPicPr>
          <p:cNvPr id="14" name="Рисунок 13" descr="imgonline-com-ua-Transparent-backgr-p83Iy9W7lWaXTb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53000" y="0"/>
            <a:ext cx="1380460" cy="1319106"/>
          </a:xfrm>
          <a:prstGeom prst="rect">
            <a:avLst/>
          </a:prstGeom>
        </p:spPr>
      </p:pic>
      <p:pic>
        <p:nvPicPr>
          <p:cNvPr id="15" name="Рисунок 14" descr="imgonline-com-ua-Transparent-backgr-UmQvDFi36d1V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562600" y="1828800"/>
            <a:ext cx="1219200" cy="1219200"/>
          </a:xfrm>
          <a:prstGeom prst="rect">
            <a:avLst/>
          </a:prstGeom>
        </p:spPr>
      </p:pic>
      <p:pic>
        <p:nvPicPr>
          <p:cNvPr id="16" name="Рисунок 15" descr="imgonline-com-ua-Transparent-backgr-0PA6Fd21hRgeq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00600" y="3276600"/>
            <a:ext cx="2590800" cy="1905000"/>
          </a:xfrm>
          <a:prstGeom prst="rect">
            <a:avLst/>
          </a:prstGeom>
        </p:spPr>
      </p:pic>
      <p:pic>
        <p:nvPicPr>
          <p:cNvPr id="18" name="Рисунок 17" descr="imgonline-com-ua-Transparent-backgr-lS2YcgcW8f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71800" y="3429000"/>
            <a:ext cx="2590800" cy="2057400"/>
          </a:xfrm>
          <a:prstGeom prst="rect">
            <a:avLst/>
          </a:prstGeom>
        </p:spPr>
      </p:pic>
      <p:pic>
        <p:nvPicPr>
          <p:cNvPr id="19" name="Рисунок 18" descr="imgonline-com-ua-Transparent-backgr-2KEFiHWmxWHto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50" y="4343400"/>
            <a:ext cx="3143250" cy="1466850"/>
          </a:xfrm>
          <a:prstGeom prst="rect">
            <a:avLst/>
          </a:prstGeom>
        </p:spPr>
      </p:pic>
      <p:pic>
        <p:nvPicPr>
          <p:cNvPr id="17" name="Рисунок 16" descr="imgonline-com-ua-Transparent-backgr-0xjY9j8CtyN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58000" y="3352800"/>
            <a:ext cx="2057400" cy="1600200"/>
          </a:xfrm>
          <a:prstGeom prst="rect">
            <a:avLst/>
          </a:prstGeom>
        </p:spPr>
      </p:pic>
      <p:pic>
        <p:nvPicPr>
          <p:cNvPr id="20" name="Рисунок 19" descr="imgonline-com-ua-Transparent-backgr-4PpJAT5NbMSzR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9200" y="4724400"/>
            <a:ext cx="1645920" cy="1828800"/>
          </a:xfrm>
          <a:prstGeom prst="rect">
            <a:avLst/>
          </a:prstGeom>
        </p:spPr>
      </p:pic>
      <p:pic>
        <p:nvPicPr>
          <p:cNvPr id="21" name="Сыктывкар 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228600" y="228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online-com-ua-Transparent-backgr-YCOekMFnc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3962400"/>
            <a:ext cx="5791200" cy="2895600"/>
          </a:xfrm>
          <a:prstGeom prst="rect">
            <a:avLst/>
          </a:prstGeom>
        </p:spPr>
      </p:pic>
      <p:pic>
        <p:nvPicPr>
          <p:cNvPr id="2050" name="Picture 2" descr="C:\Users\Света\Desktop\игра кто чем питается\заяц 1\imgonline-com-ua-Transparent-backgr-BGaifPIWhqz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76600"/>
            <a:ext cx="5105400" cy="3581400"/>
          </a:xfrm>
          <a:prstGeom prst="rect">
            <a:avLst/>
          </a:prstGeom>
          <a:noFill/>
        </p:spPr>
      </p:pic>
      <p:pic>
        <p:nvPicPr>
          <p:cNvPr id="4" name="Рисунок 3" descr="imgonline-com-ua-Transparent-backgr-9EcYjQUdzTQ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0"/>
            <a:ext cx="2057400" cy="2057400"/>
          </a:xfrm>
          <a:prstGeom prst="rect">
            <a:avLst/>
          </a:prstGeom>
        </p:spPr>
      </p:pic>
      <p:pic>
        <p:nvPicPr>
          <p:cNvPr id="5" name="Рисунок 4" descr="imgonline-com-ua-Transparent-backgr-9EcYjQUdzTQ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96200" y="3429000"/>
            <a:ext cx="1295400" cy="1295400"/>
          </a:xfrm>
          <a:prstGeom prst="rect">
            <a:avLst/>
          </a:prstGeom>
        </p:spPr>
      </p:pic>
      <p:pic>
        <p:nvPicPr>
          <p:cNvPr id="2051" name="Picture 3" descr="C:\Users\Света\Desktop\игра кто чем питается\заяц 1\imgonline-com-ua-Transparent-backgr-3n67w9lRoQsB4mmH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37465" y="0"/>
            <a:ext cx="3306535" cy="2057400"/>
          </a:xfrm>
          <a:prstGeom prst="rect">
            <a:avLst/>
          </a:prstGeom>
          <a:noFill/>
        </p:spPr>
      </p:pic>
      <p:pic>
        <p:nvPicPr>
          <p:cNvPr id="2052" name="Picture 4" descr="C:\Users\Света\Desktop\игра кто чем питается\заяц 1\imgonline-com-ua-Transparent-backgr-OLpp84FABFIHlht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0"/>
            <a:ext cx="1348368" cy="2457026"/>
          </a:xfrm>
          <a:prstGeom prst="rect">
            <a:avLst/>
          </a:prstGeom>
          <a:noFill/>
        </p:spPr>
      </p:pic>
      <p:pic>
        <p:nvPicPr>
          <p:cNvPr id="2053" name="Picture 5" descr="C:\Users\Света\Desktop\игра кто чем питается\заяц 1\imgonline-com-ua-Transparent-backgr-qTEypPzbQ2qQ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2514600"/>
            <a:ext cx="2133600" cy="2133600"/>
          </a:xfrm>
          <a:prstGeom prst="rect">
            <a:avLst/>
          </a:prstGeom>
          <a:noFill/>
        </p:spPr>
      </p:pic>
      <p:pic>
        <p:nvPicPr>
          <p:cNvPr id="9" name="Picture 5" descr="C:\Users\Света\Desktop\игра кто чем питается\заяц 1\imgonline-com-ua-Transparent-backgr-qTEypPzbQ2qQ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8200" y="2590800"/>
            <a:ext cx="2133600" cy="2133600"/>
          </a:xfrm>
          <a:prstGeom prst="rect">
            <a:avLst/>
          </a:prstGeom>
          <a:noFill/>
        </p:spPr>
      </p:pic>
      <p:pic>
        <p:nvPicPr>
          <p:cNvPr id="2054" name="Picture 6" descr="C:\Users\Света\Desktop\игра кто чем питается\белка 1\imgonline-com-ua-Transparent-backgr-8vYzzQr8AZFkCEB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400" y="1600200"/>
            <a:ext cx="2286000" cy="2286000"/>
          </a:xfrm>
          <a:prstGeom prst="rect">
            <a:avLst/>
          </a:prstGeom>
          <a:noFill/>
        </p:spPr>
      </p:pic>
      <p:pic>
        <p:nvPicPr>
          <p:cNvPr id="11" name="Picture 6" descr="C:\Users\Света\Desktop\игра кто чем питается\белка 1\imgonline-com-ua-Transparent-backgr-8vYzzQr8AZFkCE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0" y="2971800"/>
            <a:ext cx="2057400" cy="2057400"/>
          </a:xfrm>
          <a:prstGeom prst="rect">
            <a:avLst/>
          </a:prstGeom>
          <a:noFill/>
        </p:spPr>
      </p:pic>
      <p:pic>
        <p:nvPicPr>
          <p:cNvPr id="12" name="Рисунок 11" descr="imgonline-com-ua-Transparent-backgr-sGnxeyH1P4Md6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81200" y="0"/>
            <a:ext cx="1524000" cy="1693333"/>
          </a:xfrm>
          <a:prstGeom prst="rect">
            <a:avLst/>
          </a:prstGeom>
        </p:spPr>
      </p:pic>
      <p:pic>
        <p:nvPicPr>
          <p:cNvPr id="13" name="Рисунок 12" descr="imgonline-com-ua-Transparent-backgr-sGnxeyH1P4Md6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86200" y="3200400"/>
            <a:ext cx="1524000" cy="1693333"/>
          </a:xfrm>
          <a:prstGeom prst="rect">
            <a:avLst/>
          </a:prstGeom>
        </p:spPr>
      </p:pic>
      <p:pic>
        <p:nvPicPr>
          <p:cNvPr id="14" name="Сыктывкар 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228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online-com-ua-Transparent-backgr-YCOekMFnc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8600" y="3962400"/>
            <a:ext cx="5791200" cy="2895600"/>
          </a:xfrm>
          <a:prstGeom prst="rect">
            <a:avLst/>
          </a:prstGeom>
        </p:spPr>
      </p:pic>
      <p:pic>
        <p:nvPicPr>
          <p:cNvPr id="3074" name="Picture 2" descr="C:\Users\Света\Desktop\игра кто чем питается\медведь 1\imgonline-com-ua-Transparent-backgr-CL0NCQzbRdQ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6855" y="2971800"/>
            <a:ext cx="3827145" cy="3733800"/>
          </a:xfrm>
          <a:prstGeom prst="rect">
            <a:avLst/>
          </a:prstGeom>
          <a:noFill/>
        </p:spPr>
      </p:pic>
      <p:pic>
        <p:nvPicPr>
          <p:cNvPr id="3075" name="Picture 3" descr="C:\Users\Света\Desktop\игра кто чем питается\медведь 1\imgonline-com-ua-Transparent-backgr-1EVJDwV4ia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3200400"/>
            <a:ext cx="2514600" cy="1397000"/>
          </a:xfrm>
          <a:prstGeom prst="rect">
            <a:avLst/>
          </a:prstGeom>
          <a:noFill/>
        </p:spPr>
      </p:pic>
      <p:pic>
        <p:nvPicPr>
          <p:cNvPr id="3076" name="Picture 4" descr="C:\Users\Света\Desktop\игра кто чем питается\медведь 1\imgonline-com-ua-Transparent-backgr-4uPz3CxlaxOv4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1371600"/>
            <a:ext cx="2880360" cy="1600200"/>
          </a:xfrm>
          <a:prstGeom prst="rect">
            <a:avLst/>
          </a:prstGeom>
          <a:noFill/>
        </p:spPr>
      </p:pic>
      <p:pic>
        <p:nvPicPr>
          <p:cNvPr id="3077" name="Picture 5" descr="C:\Users\Света\Desktop\игра кто чем питается\медведь 1\imgonline-com-ua-Transparent-backgr-DdTjmzaKhPAh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30650" y="0"/>
            <a:ext cx="2286000" cy="1371600"/>
          </a:xfrm>
          <a:prstGeom prst="rect">
            <a:avLst/>
          </a:prstGeom>
          <a:noFill/>
        </p:spPr>
      </p:pic>
      <p:pic>
        <p:nvPicPr>
          <p:cNvPr id="3078" name="Picture 6" descr="C:\Users\Света\Desktop\игра кто чем питается\медведь 1\imgonline-com-ua-Transparent-backgr-DJida4V4XWrDz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457200"/>
            <a:ext cx="3676650" cy="2205990"/>
          </a:xfrm>
          <a:prstGeom prst="rect">
            <a:avLst/>
          </a:prstGeom>
          <a:noFill/>
        </p:spPr>
      </p:pic>
      <p:pic>
        <p:nvPicPr>
          <p:cNvPr id="3079" name="Picture 7" descr="C:\Users\Света\Desktop\игра кто чем питается\медведь 1\imgonline-com-ua-Transparent-backgr-fEtKXi0TPHG0iKaV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1447800"/>
            <a:ext cx="2095500" cy="1862667"/>
          </a:xfrm>
          <a:prstGeom prst="rect">
            <a:avLst/>
          </a:prstGeom>
          <a:noFill/>
        </p:spPr>
      </p:pic>
      <p:pic>
        <p:nvPicPr>
          <p:cNvPr id="9" name="Picture 6" descr="C:\Users\Света\Desktop\игра кто чем питается\медведь 1\imgonline-com-ua-Transparent-backgr-DJida4V4XWrDz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381000" y="3505200"/>
            <a:ext cx="2768600" cy="1981200"/>
          </a:xfrm>
          <a:prstGeom prst="rect">
            <a:avLst/>
          </a:prstGeom>
          <a:noFill/>
        </p:spPr>
      </p:pic>
      <p:pic>
        <p:nvPicPr>
          <p:cNvPr id="10" name="Picture 7" descr="C:\Users\Света\Desktop\игра кто чем питается\медведь 1\imgonline-com-ua-Transparent-backgr-fEtKXi0TPHG0iKaV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2819400"/>
            <a:ext cx="2095500" cy="1862667"/>
          </a:xfrm>
          <a:prstGeom prst="rect">
            <a:avLst/>
          </a:prstGeom>
          <a:noFill/>
        </p:spPr>
      </p:pic>
      <p:pic>
        <p:nvPicPr>
          <p:cNvPr id="11" name="Picture 5" descr="C:\Users\Света\Desktop\игра кто чем питается\медведь 1\imgonline-com-ua-Transparent-backgr-DdTjmzaKhPAh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4038600"/>
            <a:ext cx="2286000" cy="1371600"/>
          </a:xfrm>
          <a:prstGeom prst="rect">
            <a:avLst/>
          </a:prstGeom>
          <a:noFill/>
        </p:spPr>
      </p:pic>
      <p:pic>
        <p:nvPicPr>
          <p:cNvPr id="12" name="Picture 3" descr="C:\Users\Света\Desktop\игра кто чем питается\медведь 1\imgonline-com-ua-Transparent-backgr-1EVJDwV4ia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0"/>
            <a:ext cx="2514600" cy="1397000"/>
          </a:xfrm>
          <a:prstGeom prst="rect">
            <a:avLst/>
          </a:prstGeom>
          <a:noFill/>
        </p:spPr>
      </p:pic>
      <p:pic>
        <p:nvPicPr>
          <p:cNvPr id="13" name="Сыктывкар 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152400" y="2286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а\Desktop\игра кто чем питается\931dfa76a255c93c5dc127104476b7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838200"/>
            <a:ext cx="9144000" cy="64627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0" y="762000"/>
            <a:ext cx="6248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3048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35</Words>
  <PresentationFormat>Экран (4:3)</PresentationFormat>
  <Paragraphs>29</Paragraphs>
  <Slides>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6</cp:revision>
  <dcterms:created xsi:type="dcterms:W3CDTF">2020-04-28T20:31:06Z</dcterms:created>
  <dcterms:modified xsi:type="dcterms:W3CDTF">2020-05-13T18:46:29Z</dcterms:modified>
</cp:coreProperties>
</file>