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2"/>
  </p:notesMasterIdLst>
  <p:sldIdLst>
    <p:sldId id="256" r:id="rId2"/>
    <p:sldId id="262" r:id="rId3"/>
    <p:sldId id="260" r:id="rId4"/>
    <p:sldId id="266" r:id="rId5"/>
    <p:sldId id="263" r:id="rId6"/>
    <p:sldId id="267" r:id="rId7"/>
    <p:sldId id="264" r:id="rId8"/>
    <p:sldId id="261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106" d="100"/>
          <a:sy n="106" d="100"/>
        </p:scale>
        <p:origin x="-336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D4A5-75FD-49CF-879E-83F9D4CE88C5}" type="datetimeFigureOut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1A25-1C98-4D3D-9739-7495572122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2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295A-3CD6-463C-9D85-F99B18C061E6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1ED9-08EE-42A9-A913-3FB73DA72830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3984-251F-433C-A7E1-026BAC816CC4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D0EF70-6737-40D8-944A-473AEB1E5068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7AB7-5985-4544-860F-7E3352C5E660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2F5A-856D-4C30-9BFA-52DD7BB6545D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0F63-5D0C-4411-BC35-5CE0B20AAD0F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3119-5F45-42A5-BCD9-331813293B8F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576E-9F09-4BF3-8EB4-59E2F1270C4D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7FBE72-C7AA-442D-BDF1-B4734CBA8147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EBF-A0D4-4406-BFD2-769E424C0FB5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DD2FAC-87A0-47F6-A9F1-28763CB757D8}" type="datetime1">
              <a:rPr lang="ru-RU" smtClean="0"/>
              <a:pPr/>
              <a:t>03.12.2020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4FB251-E5C0-49E1-BF65-B4355A5096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675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«Возможности и особенности использования ЭОР в работе педагога ДОУ по физическому воспитанию»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932040" y="3789040"/>
            <a:ext cx="3960440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dirty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ru-RU" sz="2400" b="1" i="1" dirty="0" smtClean="0"/>
              <a:t>МБ ДОУ «Детский сад №7»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ru-RU" sz="2400" b="1" i="1" dirty="0" smtClean="0"/>
              <a:t>Воспитатель: 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ru-RU" sz="2400" b="1" i="1" dirty="0" smtClean="0"/>
              <a:t>Тищенко </a:t>
            </a:r>
            <a:r>
              <a:rPr lang="ru-RU" sz="2400" b="1" i="1" dirty="0"/>
              <a:t>О</a:t>
            </a:r>
            <a:r>
              <a:rPr lang="ru-RU" sz="2400" b="1" i="1" dirty="0" smtClean="0"/>
              <a:t>льга Юрьевна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dirty="0"/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endParaRPr lang="ru-RU" dirty="0" smtClean="0"/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Новокузнецкий городской округ 2020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72816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 за внимание</a:t>
            </a:r>
            <a:r>
              <a:rPr lang="ru-RU" sz="8000" b="1" i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308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908720"/>
            <a:ext cx="6372200" cy="24482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Электронно-образовательным ресурсом </a:t>
            </a: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называются учебно-методические материалы, представленные в электронно-цифровом виде,</a:t>
            </a:r>
          </a:p>
          <a:p>
            <a:pPr algn="ctr">
              <a:buNone/>
            </a:pP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 для воспроизведения которых требуются технические и программные средства электронных устройств.</a:t>
            </a:r>
            <a:endParaRPr lang="ru-RU" sz="28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>
          <a:xfrm>
            <a:off x="8316416" y="6356350"/>
            <a:ext cx="370384" cy="365125"/>
          </a:xfrm>
        </p:spPr>
        <p:txBody>
          <a:bodyPr>
            <a:normAutofit/>
          </a:bodyPr>
          <a:lstStyle/>
          <a:p>
            <a:fld id="{034FB251-E5C0-49E1-BF65-B4355A5096F7}" type="slidenum">
              <a:rPr lang="ru-RU" sz="1600" smtClean="0"/>
              <a:pPr/>
              <a:t>2</a:t>
            </a:fld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4248472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ЭОР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11876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Лазерный дисково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131840" y="3501008"/>
            <a:ext cx="5256584" cy="314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ВИДЫ учебных материалов: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текстовые,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аудио,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графические,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музыкальные,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видео и фото,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000" dirty="0" err="1" smtClean="0">
                <a:latin typeface="Arial Narrow" pitchFamily="34" charset="0"/>
                <a:cs typeface="Times New Roman" pitchFamily="18" charset="0"/>
              </a:rPr>
              <a:t>медиа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2000" dirty="0" err="1" smtClean="0">
                <a:latin typeface="Arial Narrow" pitchFamily="34" charset="0"/>
                <a:cs typeface="Times New Roman" pitchFamily="18" charset="0"/>
              </a:rPr>
              <a:t>инфографика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445224"/>
            <a:ext cx="1285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861048"/>
            <a:ext cx="1080120" cy="13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157192"/>
            <a:ext cx="65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0"/>
            <a:ext cx="320384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221088"/>
            <a:ext cx="17397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100392" y="6356350"/>
            <a:ext cx="586408" cy="365125"/>
          </a:xfrm>
        </p:spPr>
        <p:txBody>
          <a:bodyPr>
            <a:normAutofit/>
          </a:bodyPr>
          <a:lstStyle/>
          <a:p>
            <a:fld id="{034FB251-E5C0-49E1-BF65-B4355A5096F7}" type="slidenum">
              <a:rPr lang="ru-RU" sz="1800" smtClean="0"/>
              <a:pPr/>
              <a:t>3</a:t>
            </a:fld>
            <a:endParaRPr lang="ru-RU" sz="1800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Bef>
                <a:spcPct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Возможности материалов Э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23728" y="1052736"/>
            <a:ext cx="583264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Доступность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Вариативность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Интерактивность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Мультимедийность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Неограниченный жизненный цикл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146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кого?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789040"/>
            <a:ext cx="23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Руководителей</a:t>
            </a:r>
          </a:p>
          <a:p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Воспитателей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Детей</a:t>
            </a:r>
          </a:p>
          <a:p>
            <a:endParaRPr lang="ru-RU" b="1" dirty="0" smtClean="0"/>
          </a:p>
          <a:p>
            <a:pPr marL="176213" indent="-176213">
              <a:buFont typeface="Wingdings" pitchFamily="2" charset="2"/>
              <a:buChar char="Ø"/>
            </a:pPr>
            <a:r>
              <a:rPr lang="ru-RU" b="1" dirty="0" smtClean="0"/>
              <a:t>Заинтересованных      родителей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91406" y="2133078"/>
            <a:ext cx="2169018" cy="216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8135195">
            <a:off x="531269" y="1290928"/>
            <a:ext cx="576064" cy="186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556792"/>
            <a:ext cx="1279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Полнота</a:t>
            </a:r>
          </a:p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ресурса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20888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Полная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Частичная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50679"/>
            <a:ext cx="4427984" cy="280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23156"/>
            <a:ext cx="2880320" cy="18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5554960" cy="204482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Простые ЭОР (текст и графика)</a:t>
            </a: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r>
              <a:rPr lang="ru-RU" sz="2800" dirty="0" smtClean="0"/>
              <a:t>Гипертекстовые ЭОР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Мультимедийные</a:t>
            </a:r>
            <a:r>
              <a:rPr lang="ru-RU" sz="2800" dirty="0" smtClean="0"/>
              <a:t> ЭОР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336704" cy="77809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контента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86029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info-portal.best-active.ru/images/knigi/enciklopediya_kirilla_i_mefo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499992" cy="336937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4781465"/>
            <a:ext cx="1656184" cy="20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60648"/>
            <a:ext cx="1714500" cy="13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86" y="3537012"/>
            <a:ext cx="191741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976664" cy="77809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– это движение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9773"/>
            <a:ext cx="430577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6121" y="757897"/>
            <a:ext cx="2072003" cy="32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kudago.com/media/images/event/8f/cd/8fcdef2a8ecc35efef8ee581e0afc7c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4283968" cy="2857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s://www.culture.ru/storage/images/d520074e2277c7bd8fcbdcb82b79fd4b/a03d702f6629d8ff215af6395da5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4117486" cy="3212976"/>
          </a:xfrm>
          <a:prstGeom prst="rect">
            <a:avLst/>
          </a:prstGeom>
          <a:noFill/>
        </p:spPr>
      </p:pic>
      <p:pic>
        <p:nvPicPr>
          <p:cNvPr id="22530" name="Picture 2" descr="https://fs.znanio.ru/7ec5d2/2d/43/5a11f576f004926ee484ea9319746cdc1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069178" cy="204931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8316416" y="6356350"/>
            <a:ext cx="370384" cy="365125"/>
          </a:xfrm>
        </p:spPr>
        <p:txBody>
          <a:bodyPr>
            <a:normAutofit lnSpcReduction="10000"/>
          </a:bodyPr>
          <a:lstStyle/>
          <a:p>
            <a:fld id="{034FB251-E5C0-49E1-BF65-B4355A5096F7}" type="slidenum">
              <a:rPr lang="ru-RU" sz="2400" smtClean="0"/>
              <a:pPr/>
              <a:t>6</a:t>
            </a:fld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говорят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нейробиологи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2696"/>
            <a:ext cx="5040561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Ребенку до 6 лет нужно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бегать и прыгать и познавать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мир.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605835"/>
            <a:ext cx="3024336" cy="225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692696"/>
            <a:ext cx="39239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221088"/>
            <a:ext cx="23722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72200" y="5949280"/>
            <a:ext cx="12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Билл Гейтс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10045" y="5949280"/>
            <a:ext cx="13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Стив Джобс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836712"/>
            <a:ext cx="6336704" cy="3096344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Укрепление физического и психического здоровья детей.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Формирование необходимых двигательных умений с учетом индивидуальных особенностей ребенка.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Создание условий для реализации двигательной активности детей.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Приобщение к ЗОЖ и воспитание потребности в ЗОЖ.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Совершенствование </a:t>
            </a:r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/>
              <a:t>физического развития.</a:t>
            </a:r>
          </a:p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физкультурных занятий в ДОУ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2952328" cy="274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s://photo.7ya.ru/ph/2014/4/23/1398223467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267744" cy="1944216"/>
          </a:xfrm>
          <a:prstGeom prst="rect">
            <a:avLst/>
          </a:prstGeom>
          <a:noFill/>
        </p:spPr>
      </p:pic>
      <p:pic>
        <p:nvPicPr>
          <p:cNvPr id="4101" name="Picture 5" descr="https://ozgdou12.edumsko.ru/uploads/2000/1740/section/104105/foto/novosti/img_1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85084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65" y="1406219"/>
            <a:ext cx="209604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Особенности использования ЭОР в физическом воспитании детей</a:t>
            </a:r>
            <a:endParaRPr lang="ru-RU" sz="3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12474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ЭОР как альтернативный вариант  проведения занятий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39812" y="211601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ЭОР для показа техники упражнений (домашнее видео)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506907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ЭОР для обучения воспитателя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4390" y="4461014"/>
            <a:ext cx="3538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Коллекция ЭОР заинтересованным родителям</a:t>
            </a:r>
            <a:endParaRPr lang="ru-RU" sz="2800" dirty="0"/>
          </a:p>
        </p:txBody>
      </p:sp>
      <p:pic>
        <p:nvPicPr>
          <p:cNvPr id="5122" name="Picture 2" descr="http://sakhaprofs.org/wp-content/uploads/2019/08/Checklist-for-evaluating-digital-learning-solutions-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1014"/>
            <a:ext cx="2683267" cy="192031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102" y="3510574"/>
            <a:ext cx="255169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1499" y="1628800"/>
            <a:ext cx="2690068" cy="175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92696"/>
            <a:ext cx="48239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4FB251-E5C0-49E1-BF65-B4355A5096F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Реальный воспитатель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27" y="3090428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Цифровой воспитатель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3079" name="Picture 7" descr="https://ds02.infourok.ru/uploads/ex/0230/000161bf-68dd142a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26741"/>
            <a:ext cx="5112568" cy="276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954</TotalTime>
  <Words>236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«Возможности и особенности использования ЭОР в работе педагога ДОУ по физическому воспитанию»</vt:lpstr>
      <vt:lpstr>Понятие ЭОР</vt:lpstr>
      <vt:lpstr> Возможности материалов ЭОР</vt:lpstr>
      <vt:lpstr>Классификация контента</vt:lpstr>
      <vt:lpstr>Жизнь – это движение</vt:lpstr>
      <vt:lpstr>Что говорят нейробиологи?</vt:lpstr>
      <vt:lpstr>Задачи физкультурных занятий в ДОУ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 искусство этрусков</dc:title>
  <dc:creator>Ольга Борисовна</dc:creator>
  <cp:lastModifiedBy>Admin</cp:lastModifiedBy>
  <cp:revision>214</cp:revision>
  <dcterms:created xsi:type="dcterms:W3CDTF">2018-11-09T13:32:48Z</dcterms:created>
  <dcterms:modified xsi:type="dcterms:W3CDTF">2020-12-03T06:21:03Z</dcterms:modified>
</cp:coreProperties>
</file>