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77" r:id="rId5"/>
    <p:sldId id="260" r:id="rId6"/>
    <p:sldId id="261" r:id="rId7"/>
    <p:sldId id="263" r:id="rId8"/>
    <p:sldId id="264" r:id="rId9"/>
    <p:sldId id="265" r:id="rId10"/>
    <p:sldId id="268" r:id="rId11"/>
    <p:sldId id="266" r:id="rId12"/>
    <p:sldId id="267" r:id="rId13"/>
    <p:sldId id="269" r:id="rId14"/>
    <p:sldId id="270" r:id="rId15"/>
    <p:sldId id="271" r:id="rId16"/>
    <p:sldId id="276" r:id="rId17"/>
    <p:sldId id="275" r:id="rId18"/>
    <p:sldId id="27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F90A8-D1E2-41F6-83B9-E50D33AA9082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EC21C-4F8B-406A-9986-285C36360E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390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86F1F-E81F-40B3-9DCA-8CC109E3B1FF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00AA-564C-42C2-AB1D-489705DCC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86F1F-E81F-40B3-9DCA-8CC109E3B1FF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00AA-564C-42C2-AB1D-489705DCC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86F1F-E81F-40B3-9DCA-8CC109E3B1FF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00AA-564C-42C2-AB1D-489705DCC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86F1F-E81F-40B3-9DCA-8CC109E3B1FF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00AA-564C-42C2-AB1D-489705DCC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86F1F-E81F-40B3-9DCA-8CC109E3B1FF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00AA-564C-42C2-AB1D-489705DCC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86F1F-E81F-40B3-9DCA-8CC109E3B1FF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00AA-564C-42C2-AB1D-489705DCC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86F1F-E81F-40B3-9DCA-8CC109E3B1FF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00AA-564C-42C2-AB1D-489705DCC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86F1F-E81F-40B3-9DCA-8CC109E3B1FF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00AA-564C-42C2-AB1D-489705DCC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86F1F-E81F-40B3-9DCA-8CC109E3B1FF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00AA-564C-42C2-AB1D-489705DCC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86F1F-E81F-40B3-9DCA-8CC109E3B1FF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00AA-564C-42C2-AB1D-489705DCC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86F1F-E81F-40B3-9DCA-8CC109E3B1FF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00AA-564C-42C2-AB1D-489705DCC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86F1F-E81F-40B3-9DCA-8CC109E3B1FF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300AA-564C-42C2-AB1D-489705DCC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928662" y="1500174"/>
            <a:ext cx="7772400" cy="3643338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  <a:cs typeface="Browallia New" pitchFamily="34" charset="-34"/>
              </a:rPr>
              <a:t>Знания - сила: </a:t>
            </a:r>
            <a:br>
              <a:rPr lang="ru-RU" sz="80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  <a:cs typeface="Browallia New" pitchFamily="34" charset="-34"/>
              </a:rPr>
            </a:br>
            <a:r>
              <a:rPr lang="ru-RU" sz="80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  <a:cs typeface="Browallia New" pitchFamily="34" charset="-34"/>
              </a:rPr>
              <a:t>в спорте необходимы!</a:t>
            </a:r>
            <a:endParaRPr lang="ru-RU" sz="8000" b="1" dirty="0">
              <a:solidFill>
                <a:srgbClr val="002060"/>
              </a:solidFill>
              <a:latin typeface="Batang" pitchFamily="18" charset="-127"/>
              <a:ea typeface="Batang" pitchFamily="18" charset="-127"/>
              <a:cs typeface="Browallia New" pitchFamily="34" charset="-34"/>
            </a:endParaRPr>
          </a:p>
        </p:txBody>
      </p:sp>
      <p:pic>
        <p:nvPicPr>
          <p:cNvPr id="18434" name="Picture 2" descr="http://krasotasporta.ucoz.ru/_ph/54/6226254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5000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85786" y="2786058"/>
            <a:ext cx="7772400" cy="3643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Browallia New" pitchFamily="34" charset="-34"/>
              </a:rPr>
              <a:t>Знания - сила: </a:t>
            </a:r>
            <a:b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Browallia New" pitchFamily="34" charset="-34"/>
              </a:rPr>
            </a:b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Browallia New" pitchFamily="34" charset="-34"/>
              </a:rPr>
              <a:t>в спорте необходимы!</a:t>
            </a:r>
            <a:endParaRPr kumimoji="0" lang="ru-RU" sz="8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17/1065614/data/images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pic>
        <p:nvPicPr>
          <p:cNvPr id="5" name="Picture 2" descr="http://ladyfit.by/wp-content/uploads/2013/12/CML_Trendsport_ZUM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109674" cy="4071967"/>
          </a:xfrm>
          <a:prstGeom prst="rect">
            <a:avLst/>
          </a:prstGeom>
          <a:noFill/>
        </p:spPr>
      </p:pic>
      <p:pic>
        <p:nvPicPr>
          <p:cNvPr id="6" name="Picture 4" descr="http://static.allure.ru/medialibrary/3b4/3b4dd1860748ff88997a158e2b1b0cc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428604"/>
            <a:ext cx="6433404" cy="428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17/1065614/data/images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pic>
        <p:nvPicPr>
          <p:cNvPr id="5122" name="Picture 2" descr="http://cs627123.vk.me/v627123884/11352/045ZM8lNBl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571612"/>
            <a:ext cx="5926540" cy="4429156"/>
          </a:xfrm>
          <a:prstGeom prst="rect">
            <a:avLst/>
          </a:prstGeom>
          <a:noFill/>
        </p:spPr>
      </p:pic>
      <p:pic>
        <p:nvPicPr>
          <p:cNvPr id="7" name="Picture 9" descr="ANd9GcRgBbvH7yUJiJNyh02dXk1gqXF6hKfLt0X38NnmF-UG0h5oPwZIwphhUu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28604"/>
            <a:ext cx="2410288" cy="564360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071802" y="214290"/>
            <a:ext cx="58579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FF00"/>
                </a:solidFill>
              </a:rPr>
              <a:t>Мышцы и сухожилия играют роль </a:t>
            </a:r>
            <a:r>
              <a:rPr lang="ru-RU" sz="3200" dirty="0" smtClean="0">
                <a:solidFill>
                  <a:srgbClr val="FFFF00"/>
                </a:solidFill>
              </a:rPr>
              <a:t>пружин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17/1065614/data/images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pic>
        <p:nvPicPr>
          <p:cNvPr id="4100" name="Picture 4" descr="http://unionmind.ru/images/ahi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85926"/>
            <a:ext cx="5029200" cy="3228975"/>
          </a:xfrm>
          <a:prstGeom prst="rect">
            <a:avLst/>
          </a:prstGeom>
          <a:noFill/>
        </p:spPr>
      </p:pic>
      <p:pic>
        <p:nvPicPr>
          <p:cNvPr id="4102" name="Picture 6" descr="http://www.coralspringsfootandankle.com/wp-content/uploads/2011/10/achilles_rupture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3429000"/>
            <a:ext cx="3214709" cy="321471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1472" y="928670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Растяжение мышцы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0694" y="2714620"/>
            <a:ext cx="3643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Разрыв мышцы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17/1065614/data/images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pic>
        <p:nvPicPr>
          <p:cNvPr id="2050" name="Picture 2" descr="http://cdn1.dealnyou.in/img/original/shutterstock_63864217.jpg?w=91&amp;h=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0831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17/1065614/data/images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pic>
        <p:nvPicPr>
          <p:cNvPr id="1028" name="Picture 4" descr="http://img1.1tv.ru/imgsize640x360/PR201409021558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214818"/>
            <a:ext cx="4325966" cy="2433357"/>
          </a:xfrm>
          <a:prstGeom prst="rect">
            <a:avLst/>
          </a:prstGeom>
          <a:noFill/>
        </p:spPr>
      </p:pic>
      <p:pic>
        <p:nvPicPr>
          <p:cNvPr id="1030" name="Picture 6" descr="http://images.aif.ru/004/792/66578139a8b2cde17aa4c9b0a21bcc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14818"/>
            <a:ext cx="3657625" cy="2428892"/>
          </a:xfrm>
          <a:prstGeom prst="rect">
            <a:avLst/>
          </a:prstGeom>
          <a:noFill/>
        </p:spPr>
      </p:pic>
      <p:pic>
        <p:nvPicPr>
          <p:cNvPr id="1032" name="Picture 8" descr="http://misanec.ru/wp-content/uploads/2014/12/1239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1214422"/>
            <a:ext cx="4214842" cy="276072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00298" y="285728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Ирина Роднина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17/1065614/data/images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43306" y="214290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Нильс  Бор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9700" name="Picture 4" descr="https://upload.wikimedia.org/wikipedia/commons/0/01/1912_Stockholm_Football_F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00108"/>
            <a:ext cx="3847749" cy="2286016"/>
          </a:xfrm>
          <a:prstGeom prst="rect">
            <a:avLst/>
          </a:prstGeom>
          <a:noFill/>
        </p:spPr>
      </p:pic>
      <p:pic>
        <p:nvPicPr>
          <p:cNvPr id="29702" name="Picture 6" descr="http://cs623628.vk.me/v623628186/35d5e/61BHsgD-IA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786190"/>
            <a:ext cx="3853070" cy="2643206"/>
          </a:xfrm>
          <a:prstGeom prst="rect">
            <a:avLst/>
          </a:prstGeom>
          <a:noFill/>
        </p:spPr>
      </p:pic>
      <p:pic>
        <p:nvPicPr>
          <p:cNvPr id="29704" name="Picture 8" descr="http://3.bp.blogspot.com/_uRPDCLzCEZM/TMUAxcWpTyI/AAAAAAAAACE/_o6j02EtMsY/s1600/bohr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1214422"/>
            <a:ext cx="3675323" cy="5238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workout.su/uploads/userfiles/vnt7UA831x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089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cs11259.vk.me/u33643088/41739132/y_362204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634" y="0"/>
            <a:ext cx="4884539" cy="6858000"/>
          </a:xfrm>
          <a:prstGeom prst="rect">
            <a:avLst/>
          </a:prstGeom>
          <a:noFill/>
        </p:spPr>
      </p:pic>
      <p:pic>
        <p:nvPicPr>
          <p:cNvPr id="32772" name="Picture 4" descr="http://cs629123.vk.me/v629123104/20ea5/PX_18pb-gM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-1"/>
            <a:ext cx="4286248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17/1065614/data/images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pic>
        <p:nvPicPr>
          <p:cNvPr id="28674" name="Picture 2" descr="https://scontent-ord1-1.cdninstagram.com/hphotos-xfa1/t51.2885-15/e15/11288201_1585695828359982_20485327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mypresentation.ru/documents/dc96f9216bf24497e1879ab4ff5cc30e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player.myshared.ru/17/1065614/data/images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 t="914"/>
          <a:stretch>
            <a:fillRect/>
          </a:stretch>
        </p:blipFill>
        <p:spPr bwMode="auto">
          <a:xfrm>
            <a:off x="214282" y="1285860"/>
            <a:ext cx="3643313" cy="3848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929058" y="117693"/>
            <a:ext cx="5072066" cy="67403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Наука-это спорт, гимнастика ума, доставляющая мне удовольствие.</a:t>
            </a:r>
          </a:p>
          <a:p>
            <a:pPr algn="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Альберт  Эйнштейн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17/1065614/data/images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86182" y="117693"/>
            <a:ext cx="5214942" cy="507831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«Невозмутимый строй во всем, созвучье полное в природе»</a:t>
            </a:r>
          </a:p>
          <a:p>
            <a:pPr algn="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Федор</a:t>
            </a:r>
          </a:p>
          <a:p>
            <a:pPr algn="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Тютчев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2291" name="Picture 3" descr="https://refdb.ru/images/1081/2161432/876bf31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857232"/>
            <a:ext cx="3750494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wallpapers-3d.ru/sstorage/53/2011/02/102021112205312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"/>
            <a:ext cx="9144028" cy="6858001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2844" y="1214422"/>
            <a:ext cx="5143504" cy="2714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Browallia New" pitchFamily="34" charset="-34"/>
              </a:rPr>
              <a:t>Знания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Browallia New" pitchFamily="34" charset="-34"/>
              </a:rPr>
              <a:t>- сила: </a:t>
            </a:r>
            <a:b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Browallia New" pitchFamily="34" charset="-34"/>
              </a:rPr>
            </a:br>
            <a:endParaRPr kumimoji="0" lang="ru-RU" sz="8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Browallia New" pitchFamily="34" charset="-34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000232" y="3286124"/>
            <a:ext cx="7000892" cy="2500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Browallia New" pitchFamily="34" charset="-34"/>
              </a:rPr>
              <a:t/>
            </a:r>
            <a:b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Browallia New" pitchFamily="34" charset="-34"/>
              </a:rPr>
            </a:b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Browallia New" pitchFamily="34" charset="-34"/>
              </a:rPr>
              <a:t>в спорте необходимы!</a:t>
            </a:r>
            <a:endParaRPr kumimoji="0" lang="ru-RU" sz="8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17/1065614/data/images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929058" y="857232"/>
            <a:ext cx="521494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же движется человек? За счёт чего?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силы действуют на ноги во время бега или ходьбы?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мышцы участвуют в движении?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7158" y="714356"/>
            <a:ext cx="3332162" cy="5411787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17/1065614/data/images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pic>
        <p:nvPicPr>
          <p:cNvPr id="10242" name="Picture 2" descr="http://transmog.net/cgi-bin/nph-mobilewebonastick-scroll-ipad2.cgi/000000A/http/im.kommersant.ru/Issues.photo/CORP/2014/03/11/KMO_111307_05625_1_t210_1512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17/1065614/data/images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pic>
        <p:nvPicPr>
          <p:cNvPr id="8194" name="Picture 2" descr="http://www.phiten.ru/upload/medialibrary/f22/f22aacf3f8599db1e5c7090c48d6e2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17/1065614/data/images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pic>
        <p:nvPicPr>
          <p:cNvPr id="7170" name="Picture 2" descr="http://ladyfit.by/wp-content/uploads/2013/12/CML_Trendsport_ZUM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109674" cy="4071967"/>
          </a:xfrm>
          <a:prstGeom prst="rect">
            <a:avLst/>
          </a:prstGeom>
          <a:noFill/>
        </p:spPr>
      </p:pic>
      <p:pic>
        <p:nvPicPr>
          <p:cNvPr id="7172" name="Picture 4" descr="http://static.allure.ru/medialibrary/3b4/3b4dd1860748ff88997a158e2b1b0cc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2571744"/>
            <a:ext cx="6433404" cy="428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17/1065614/data/images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pic>
        <p:nvPicPr>
          <p:cNvPr id="6146" name="Picture 2" descr="http://www.helpa.ru/uploads/images/pages/myatroph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6279" y="512676"/>
            <a:ext cx="5832648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78</Words>
  <Application>Microsoft Office PowerPoint</Application>
  <PresentationFormat>Экран (4:3)</PresentationFormat>
  <Paragraphs>20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Знания - сила:  в спорте необходимы!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Знания сила: в спорте необходимы!</dc:title>
  <dc:creator>Пользователь</dc:creator>
  <cp:lastModifiedBy>Пользователь</cp:lastModifiedBy>
  <cp:revision>37</cp:revision>
  <dcterms:created xsi:type="dcterms:W3CDTF">2016-02-28T14:55:56Z</dcterms:created>
  <dcterms:modified xsi:type="dcterms:W3CDTF">2016-04-06T10:30:49Z</dcterms:modified>
</cp:coreProperties>
</file>