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doc" ContentType="application/msword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2" r:id="rId3"/>
    <p:sldId id="294" r:id="rId4"/>
    <p:sldId id="296" r:id="rId5"/>
    <p:sldId id="299" r:id="rId6"/>
    <p:sldId id="297" r:id="rId7"/>
    <p:sldId id="259" r:id="rId8"/>
    <p:sldId id="295" r:id="rId9"/>
    <p:sldId id="290" r:id="rId10"/>
    <p:sldId id="289" r:id="rId11"/>
    <p:sldId id="277" r:id="rId12"/>
    <p:sldId id="278" r:id="rId13"/>
    <p:sldId id="279" r:id="rId14"/>
    <p:sldId id="280" r:id="rId15"/>
    <p:sldId id="281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5DC"/>
    <a:srgbClr val="8C2C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2F997-1AD7-4BDE-9F16-F34547C579DD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C5A15-460A-4399-A467-D34CC0D4F2C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Ребёнок ОВЗ</a:t>
          </a:r>
          <a:endParaRPr lang="ru-RU" dirty="0"/>
        </a:p>
      </dgm:t>
    </dgm:pt>
    <dgm:pt modelId="{5C54D4B4-F634-4D55-AEC4-6779D8647B1E}" type="parTrans" cxnId="{A1B47BA5-1F4C-4A6A-8E0A-423C87EA324D}">
      <dgm:prSet/>
      <dgm:spPr/>
      <dgm:t>
        <a:bodyPr/>
        <a:lstStyle/>
        <a:p>
          <a:endParaRPr lang="ru-RU"/>
        </a:p>
      </dgm:t>
    </dgm:pt>
    <dgm:pt modelId="{19FF0711-175F-4CB8-AAFB-D63724B95713}" type="sibTrans" cxnId="{A1B47BA5-1F4C-4A6A-8E0A-423C87EA324D}">
      <dgm:prSet/>
      <dgm:spPr/>
      <dgm:t>
        <a:bodyPr/>
        <a:lstStyle/>
        <a:p>
          <a:endParaRPr lang="ru-RU"/>
        </a:p>
      </dgm:t>
    </dgm:pt>
    <dgm:pt modelId="{091630E9-09AD-49A8-84DF-7668DE4FA80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/>
            <a:t>СЕМЬЯ</a:t>
          </a:r>
          <a:endParaRPr lang="ru-RU" sz="1400" b="1" dirty="0"/>
        </a:p>
      </dgm:t>
    </dgm:pt>
    <dgm:pt modelId="{8BFFF861-5409-4386-AF90-5528CC98ACBC}" type="parTrans" cxnId="{AE382F17-83F2-4A97-B6F7-4275FCAF0297}">
      <dgm:prSet/>
      <dgm:spPr/>
      <dgm:t>
        <a:bodyPr/>
        <a:lstStyle/>
        <a:p>
          <a:endParaRPr lang="ru-RU"/>
        </a:p>
      </dgm:t>
    </dgm:pt>
    <dgm:pt modelId="{9B9D7A0C-2AEF-42EE-8876-20A44ED19CBC}" type="sibTrans" cxnId="{AE382F17-83F2-4A97-B6F7-4275FCAF0297}">
      <dgm:prSet/>
      <dgm:spPr/>
      <dgm:t>
        <a:bodyPr/>
        <a:lstStyle/>
        <a:p>
          <a:endParaRPr lang="ru-RU"/>
        </a:p>
      </dgm:t>
    </dgm:pt>
    <dgm:pt modelId="{D46CBC4C-49A6-4208-A22A-D4BFB2E490A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МУЗ ЦРБ</a:t>
          </a:r>
          <a:endParaRPr lang="ru-RU" dirty="0"/>
        </a:p>
      </dgm:t>
    </dgm:pt>
    <dgm:pt modelId="{A1A28229-A73B-4174-BC60-408EE9658158}" type="parTrans" cxnId="{F0E4CD35-DDD3-4A5A-9F7B-9C77CC5BED92}">
      <dgm:prSet/>
      <dgm:spPr/>
      <dgm:t>
        <a:bodyPr/>
        <a:lstStyle/>
        <a:p>
          <a:endParaRPr lang="ru-RU"/>
        </a:p>
      </dgm:t>
    </dgm:pt>
    <dgm:pt modelId="{B92B075A-CFA6-401E-8F58-8E3A43E07AC0}" type="sibTrans" cxnId="{F0E4CD35-DDD3-4A5A-9F7B-9C77CC5BED92}">
      <dgm:prSet/>
      <dgm:spPr/>
      <dgm:t>
        <a:bodyPr/>
        <a:lstStyle/>
        <a:p>
          <a:endParaRPr lang="ru-RU"/>
        </a:p>
      </dgm:t>
    </dgm:pt>
    <dgm:pt modelId="{B492545D-6D56-4EC1-9A0F-08F90DCBA88B}">
      <dgm:prSet phldrT="[Текст]"/>
      <dgm:spPr>
        <a:solidFill>
          <a:srgbClr val="F525DC"/>
        </a:solidFill>
      </dgm:spPr>
      <dgm:t>
        <a:bodyPr/>
        <a:lstStyle/>
        <a:p>
          <a:r>
            <a:rPr lang="ru-RU" dirty="0" smtClean="0"/>
            <a:t>ЦПСД «Домашний очаг»</a:t>
          </a:r>
          <a:endParaRPr lang="ru-RU" dirty="0"/>
        </a:p>
      </dgm:t>
    </dgm:pt>
    <dgm:pt modelId="{147D9288-482A-448F-997C-68BD90FA81E0}" type="parTrans" cxnId="{A8E8DB26-E328-4604-AE38-55BA2534C7C2}">
      <dgm:prSet/>
      <dgm:spPr/>
      <dgm:t>
        <a:bodyPr/>
        <a:lstStyle/>
        <a:p>
          <a:endParaRPr lang="ru-RU"/>
        </a:p>
      </dgm:t>
    </dgm:pt>
    <dgm:pt modelId="{CBE6BF4E-365C-4F76-8528-EF4B06DD7C56}" type="sibTrans" cxnId="{A8E8DB26-E328-4604-AE38-55BA2534C7C2}">
      <dgm:prSet/>
      <dgm:spPr/>
      <dgm:t>
        <a:bodyPr/>
        <a:lstStyle/>
        <a:p>
          <a:endParaRPr lang="ru-RU"/>
        </a:p>
      </dgm:t>
    </dgm:pt>
    <dgm:pt modelId="{042759C2-EBE5-49E9-978B-F9E85B6705EF}">
      <dgm:prSet phldrT="[Текст]"/>
      <dgm:spPr>
        <a:solidFill>
          <a:srgbClr val="8C2C77"/>
        </a:solidFill>
      </dgm:spPr>
      <dgm:t>
        <a:bodyPr/>
        <a:lstStyle/>
        <a:p>
          <a:r>
            <a:rPr lang="ru-RU" dirty="0" smtClean="0"/>
            <a:t>МДОУ</a:t>
          </a:r>
          <a:endParaRPr lang="ru-RU" dirty="0"/>
        </a:p>
      </dgm:t>
    </dgm:pt>
    <dgm:pt modelId="{73296EE2-97B6-43A7-9FD0-6F57BE1ACEB0}" type="parTrans" cxnId="{6D19FB84-B4A2-42EC-AD06-A4E24081FB75}">
      <dgm:prSet/>
      <dgm:spPr/>
      <dgm:t>
        <a:bodyPr/>
        <a:lstStyle/>
        <a:p>
          <a:endParaRPr lang="ru-RU"/>
        </a:p>
      </dgm:t>
    </dgm:pt>
    <dgm:pt modelId="{835869CF-7D0F-47EB-8E25-631C0A587AB8}" type="sibTrans" cxnId="{6D19FB84-B4A2-42EC-AD06-A4E24081FB75}">
      <dgm:prSet/>
      <dgm:spPr/>
      <dgm:t>
        <a:bodyPr/>
        <a:lstStyle/>
        <a:p>
          <a:endParaRPr lang="ru-RU"/>
        </a:p>
      </dgm:t>
    </dgm:pt>
    <dgm:pt modelId="{405B2F00-D051-470C-8BE0-E0BAD10C84CA}">
      <dgm:prSet custT="1"/>
      <dgm:spPr>
        <a:solidFill>
          <a:srgbClr val="0070C0"/>
        </a:solidFill>
      </dgm:spPr>
      <dgm:t>
        <a:bodyPr/>
        <a:lstStyle/>
        <a:p>
          <a:r>
            <a:rPr lang="ru-RU" sz="1200" dirty="0" smtClean="0"/>
            <a:t>СОШ преемственность</a:t>
          </a:r>
          <a:endParaRPr lang="ru-RU" sz="1200" dirty="0"/>
        </a:p>
      </dgm:t>
    </dgm:pt>
    <dgm:pt modelId="{B5A1004A-FC58-4B92-865F-CF2B6CA1A014}" type="parTrans" cxnId="{34742C75-D08F-465F-B8A7-5B0DDAA693AF}">
      <dgm:prSet/>
      <dgm:spPr/>
      <dgm:t>
        <a:bodyPr/>
        <a:lstStyle/>
        <a:p>
          <a:endParaRPr lang="ru-RU"/>
        </a:p>
      </dgm:t>
    </dgm:pt>
    <dgm:pt modelId="{3B8D807E-F401-4820-B4BB-70FFB8EF5714}" type="sibTrans" cxnId="{34742C75-D08F-465F-B8A7-5B0DDAA693AF}">
      <dgm:prSet/>
      <dgm:spPr/>
      <dgm:t>
        <a:bodyPr/>
        <a:lstStyle/>
        <a:p>
          <a:endParaRPr lang="ru-RU"/>
        </a:p>
      </dgm:t>
    </dgm:pt>
    <dgm:pt modelId="{1F810B39-BB69-462D-8AB3-F77A2E933CB6}" type="pres">
      <dgm:prSet presAssocID="{8012F997-1AD7-4BDE-9F16-F34547C579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6BA3A5-3AF6-4C8B-9E4D-DBCFB35EC7C2}" type="pres">
      <dgm:prSet presAssocID="{BA4C5A15-460A-4399-A467-D34CC0D4F2C5}" presName="centerShape" presStyleLbl="node0" presStyleIdx="0" presStyleCnt="1"/>
      <dgm:spPr/>
      <dgm:t>
        <a:bodyPr/>
        <a:lstStyle/>
        <a:p>
          <a:endParaRPr lang="ru-RU"/>
        </a:p>
      </dgm:t>
    </dgm:pt>
    <dgm:pt modelId="{47320392-70C2-4856-9522-95DAC145FD7A}" type="pres">
      <dgm:prSet presAssocID="{091630E9-09AD-49A8-84DF-7668DE4FA8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BBCA9-4FE9-41F2-A6A9-BFB9B058CBA0}" type="pres">
      <dgm:prSet presAssocID="{091630E9-09AD-49A8-84DF-7668DE4FA801}" presName="dummy" presStyleCnt="0"/>
      <dgm:spPr/>
    </dgm:pt>
    <dgm:pt modelId="{B54C5868-1712-4E13-AA69-EB4F976D9444}" type="pres">
      <dgm:prSet presAssocID="{9B9D7A0C-2AEF-42EE-8876-20A44ED19CB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620F7AC-3C64-4623-A782-6F8C74E86B34}" type="pres">
      <dgm:prSet presAssocID="{D46CBC4C-49A6-4208-A22A-D4BFB2E490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9266E-33A2-4631-9F55-670E682E3DF3}" type="pres">
      <dgm:prSet presAssocID="{D46CBC4C-49A6-4208-A22A-D4BFB2E490AA}" presName="dummy" presStyleCnt="0"/>
      <dgm:spPr/>
    </dgm:pt>
    <dgm:pt modelId="{00F55B6A-8833-46C1-A758-9A231B04E670}" type="pres">
      <dgm:prSet presAssocID="{B92B075A-CFA6-401E-8F58-8E3A43E07AC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8335475-8FB7-46F5-A74A-38B9F56D68ED}" type="pres">
      <dgm:prSet presAssocID="{B492545D-6D56-4EC1-9A0F-08F90DCBA8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9F387-7CDC-41E9-AF4C-5EB8FF678BF6}" type="pres">
      <dgm:prSet presAssocID="{B492545D-6D56-4EC1-9A0F-08F90DCBA88B}" presName="dummy" presStyleCnt="0"/>
      <dgm:spPr/>
    </dgm:pt>
    <dgm:pt modelId="{29015F8C-5052-4A98-A69C-5818AB16EB7E}" type="pres">
      <dgm:prSet presAssocID="{CBE6BF4E-365C-4F76-8528-EF4B06DD7C5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77B94DE-47B2-4AAE-8183-FE380EE47C40}" type="pres">
      <dgm:prSet presAssocID="{042759C2-EBE5-49E9-978B-F9E85B6705EF}" presName="node" presStyleLbl="node1" presStyleIdx="3" presStyleCnt="5" custRadScaleRad="99026" custRadScaleInc="-3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48B6D-AF9C-496B-BA49-38736ADF9E26}" type="pres">
      <dgm:prSet presAssocID="{042759C2-EBE5-49E9-978B-F9E85B6705EF}" presName="dummy" presStyleCnt="0"/>
      <dgm:spPr/>
    </dgm:pt>
    <dgm:pt modelId="{E0E208AA-8E8B-4E80-BEEF-0BB8DBE55BD3}" type="pres">
      <dgm:prSet presAssocID="{835869CF-7D0F-47EB-8E25-631C0A587AB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EF187BC-4389-4CF4-95D4-F321C8E776DF}" type="pres">
      <dgm:prSet presAssocID="{405B2F00-D051-470C-8BE0-E0BAD10C84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49774-F531-4A8F-8DA4-200895FCA531}" type="pres">
      <dgm:prSet presAssocID="{405B2F00-D051-470C-8BE0-E0BAD10C84CA}" presName="dummy" presStyleCnt="0"/>
      <dgm:spPr/>
    </dgm:pt>
    <dgm:pt modelId="{71779775-D79D-4011-95A7-F49ECC80572D}" type="pres">
      <dgm:prSet presAssocID="{3B8D807E-F401-4820-B4BB-70FFB8EF571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2FDDC87-2346-44BE-B7D4-D18DB9F9613D}" type="presOf" srcId="{BA4C5A15-460A-4399-A467-D34CC0D4F2C5}" destId="{E96BA3A5-3AF6-4C8B-9E4D-DBCFB35EC7C2}" srcOrd="0" destOrd="0" presId="urn:microsoft.com/office/officeart/2005/8/layout/radial6"/>
    <dgm:cxn modelId="{F0E4CD35-DDD3-4A5A-9F7B-9C77CC5BED92}" srcId="{BA4C5A15-460A-4399-A467-D34CC0D4F2C5}" destId="{D46CBC4C-49A6-4208-A22A-D4BFB2E490AA}" srcOrd="1" destOrd="0" parTransId="{A1A28229-A73B-4174-BC60-408EE9658158}" sibTransId="{B92B075A-CFA6-401E-8F58-8E3A43E07AC0}"/>
    <dgm:cxn modelId="{0E35DC49-6EEB-410B-9D09-683A7A87E272}" type="presOf" srcId="{405B2F00-D051-470C-8BE0-E0BAD10C84CA}" destId="{7EF187BC-4389-4CF4-95D4-F321C8E776DF}" srcOrd="0" destOrd="0" presId="urn:microsoft.com/office/officeart/2005/8/layout/radial6"/>
    <dgm:cxn modelId="{A0193CA9-03AA-49C2-9B60-59F021275EA1}" type="presOf" srcId="{CBE6BF4E-365C-4F76-8528-EF4B06DD7C56}" destId="{29015F8C-5052-4A98-A69C-5818AB16EB7E}" srcOrd="0" destOrd="0" presId="urn:microsoft.com/office/officeart/2005/8/layout/radial6"/>
    <dgm:cxn modelId="{AE382F17-83F2-4A97-B6F7-4275FCAF0297}" srcId="{BA4C5A15-460A-4399-A467-D34CC0D4F2C5}" destId="{091630E9-09AD-49A8-84DF-7668DE4FA801}" srcOrd="0" destOrd="0" parTransId="{8BFFF861-5409-4386-AF90-5528CC98ACBC}" sibTransId="{9B9D7A0C-2AEF-42EE-8876-20A44ED19CBC}"/>
    <dgm:cxn modelId="{797BF1E7-FCE5-45AA-8CBE-4D7B70DC9DCB}" type="presOf" srcId="{B92B075A-CFA6-401E-8F58-8E3A43E07AC0}" destId="{00F55B6A-8833-46C1-A758-9A231B04E670}" srcOrd="0" destOrd="0" presId="urn:microsoft.com/office/officeart/2005/8/layout/radial6"/>
    <dgm:cxn modelId="{05633136-8054-4565-9332-5AB0931E2209}" type="presOf" srcId="{8012F997-1AD7-4BDE-9F16-F34547C579DD}" destId="{1F810B39-BB69-462D-8AB3-F77A2E933CB6}" srcOrd="0" destOrd="0" presId="urn:microsoft.com/office/officeart/2005/8/layout/radial6"/>
    <dgm:cxn modelId="{4CD5B0BC-763E-4E97-BA00-40AC19C71B72}" type="presOf" srcId="{9B9D7A0C-2AEF-42EE-8876-20A44ED19CBC}" destId="{B54C5868-1712-4E13-AA69-EB4F976D9444}" srcOrd="0" destOrd="0" presId="urn:microsoft.com/office/officeart/2005/8/layout/radial6"/>
    <dgm:cxn modelId="{A8E8DB26-E328-4604-AE38-55BA2534C7C2}" srcId="{BA4C5A15-460A-4399-A467-D34CC0D4F2C5}" destId="{B492545D-6D56-4EC1-9A0F-08F90DCBA88B}" srcOrd="2" destOrd="0" parTransId="{147D9288-482A-448F-997C-68BD90FA81E0}" sibTransId="{CBE6BF4E-365C-4F76-8528-EF4B06DD7C56}"/>
    <dgm:cxn modelId="{0DD778CF-018D-479D-B467-A9A0E4F95578}" type="presOf" srcId="{091630E9-09AD-49A8-84DF-7668DE4FA801}" destId="{47320392-70C2-4856-9522-95DAC145FD7A}" srcOrd="0" destOrd="0" presId="urn:microsoft.com/office/officeart/2005/8/layout/radial6"/>
    <dgm:cxn modelId="{34742C75-D08F-465F-B8A7-5B0DDAA693AF}" srcId="{BA4C5A15-460A-4399-A467-D34CC0D4F2C5}" destId="{405B2F00-D051-470C-8BE0-E0BAD10C84CA}" srcOrd="4" destOrd="0" parTransId="{B5A1004A-FC58-4B92-865F-CF2B6CA1A014}" sibTransId="{3B8D807E-F401-4820-B4BB-70FFB8EF5714}"/>
    <dgm:cxn modelId="{B66D989F-8726-4EE0-935F-67BE63F94B24}" type="presOf" srcId="{D46CBC4C-49A6-4208-A22A-D4BFB2E490AA}" destId="{E620F7AC-3C64-4623-A782-6F8C74E86B34}" srcOrd="0" destOrd="0" presId="urn:microsoft.com/office/officeart/2005/8/layout/radial6"/>
    <dgm:cxn modelId="{B34A7F3F-1CFF-4702-B04A-1B60324EBFFE}" type="presOf" srcId="{3B8D807E-F401-4820-B4BB-70FFB8EF5714}" destId="{71779775-D79D-4011-95A7-F49ECC80572D}" srcOrd="0" destOrd="0" presId="urn:microsoft.com/office/officeart/2005/8/layout/radial6"/>
    <dgm:cxn modelId="{368BCCCE-CC80-4E31-962D-E62497782165}" type="presOf" srcId="{B492545D-6D56-4EC1-9A0F-08F90DCBA88B}" destId="{98335475-8FB7-46F5-A74A-38B9F56D68ED}" srcOrd="0" destOrd="0" presId="urn:microsoft.com/office/officeart/2005/8/layout/radial6"/>
    <dgm:cxn modelId="{D1663D96-C45B-48EA-BA04-1253A482646C}" type="presOf" srcId="{042759C2-EBE5-49E9-978B-F9E85B6705EF}" destId="{177B94DE-47B2-4AAE-8183-FE380EE47C40}" srcOrd="0" destOrd="0" presId="urn:microsoft.com/office/officeart/2005/8/layout/radial6"/>
    <dgm:cxn modelId="{19096D6A-772F-42DF-BDE8-F9BE52BC8D00}" type="presOf" srcId="{835869CF-7D0F-47EB-8E25-631C0A587AB8}" destId="{E0E208AA-8E8B-4E80-BEEF-0BB8DBE55BD3}" srcOrd="0" destOrd="0" presId="urn:microsoft.com/office/officeart/2005/8/layout/radial6"/>
    <dgm:cxn modelId="{A1B47BA5-1F4C-4A6A-8E0A-423C87EA324D}" srcId="{8012F997-1AD7-4BDE-9F16-F34547C579DD}" destId="{BA4C5A15-460A-4399-A467-D34CC0D4F2C5}" srcOrd="0" destOrd="0" parTransId="{5C54D4B4-F634-4D55-AEC4-6779D8647B1E}" sibTransId="{19FF0711-175F-4CB8-AAFB-D63724B95713}"/>
    <dgm:cxn modelId="{6D19FB84-B4A2-42EC-AD06-A4E24081FB75}" srcId="{BA4C5A15-460A-4399-A467-D34CC0D4F2C5}" destId="{042759C2-EBE5-49E9-978B-F9E85B6705EF}" srcOrd="3" destOrd="0" parTransId="{73296EE2-97B6-43A7-9FD0-6F57BE1ACEB0}" sibTransId="{835869CF-7D0F-47EB-8E25-631C0A587AB8}"/>
    <dgm:cxn modelId="{5F73AA92-61B6-49A1-BC19-6B5FBB200668}" type="presParOf" srcId="{1F810B39-BB69-462D-8AB3-F77A2E933CB6}" destId="{E96BA3A5-3AF6-4C8B-9E4D-DBCFB35EC7C2}" srcOrd="0" destOrd="0" presId="urn:microsoft.com/office/officeart/2005/8/layout/radial6"/>
    <dgm:cxn modelId="{EA22C2E0-30BD-4720-9E1D-60CFBB483F63}" type="presParOf" srcId="{1F810B39-BB69-462D-8AB3-F77A2E933CB6}" destId="{47320392-70C2-4856-9522-95DAC145FD7A}" srcOrd="1" destOrd="0" presId="urn:microsoft.com/office/officeart/2005/8/layout/radial6"/>
    <dgm:cxn modelId="{A0C3488E-8B53-4116-B558-5AA053104D66}" type="presParOf" srcId="{1F810B39-BB69-462D-8AB3-F77A2E933CB6}" destId="{3D8BBCA9-4FE9-41F2-A6A9-BFB9B058CBA0}" srcOrd="2" destOrd="0" presId="urn:microsoft.com/office/officeart/2005/8/layout/radial6"/>
    <dgm:cxn modelId="{51F9E1E7-C7BC-459B-93B6-A83BEFE75D1A}" type="presParOf" srcId="{1F810B39-BB69-462D-8AB3-F77A2E933CB6}" destId="{B54C5868-1712-4E13-AA69-EB4F976D9444}" srcOrd="3" destOrd="0" presId="urn:microsoft.com/office/officeart/2005/8/layout/radial6"/>
    <dgm:cxn modelId="{3660161E-ACE2-41B9-9D6C-6C43B817AC7A}" type="presParOf" srcId="{1F810B39-BB69-462D-8AB3-F77A2E933CB6}" destId="{E620F7AC-3C64-4623-A782-6F8C74E86B34}" srcOrd="4" destOrd="0" presId="urn:microsoft.com/office/officeart/2005/8/layout/radial6"/>
    <dgm:cxn modelId="{069B6B79-64BC-4A1A-B130-D139C922E9DB}" type="presParOf" srcId="{1F810B39-BB69-462D-8AB3-F77A2E933CB6}" destId="{BE59266E-33A2-4631-9F55-670E682E3DF3}" srcOrd="5" destOrd="0" presId="urn:microsoft.com/office/officeart/2005/8/layout/radial6"/>
    <dgm:cxn modelId="{A0B1E150-7798-47E8-B3F0-CC13A0B1E828}" type="presParOf" srcId="{1F810B39-BB69-462D-8AB3-F77A2E933CB6}" destId="{00F55B6A-8833-46C1-A758-9A231B04E670}" srcOrd="6" destOrd="0" presId="urn:microsoft.com/office/officeart/2005/8/layout/radial6"/>
    <dgm:cxn modelId="{0A45E987-A7C6-4967-A5BB-247DE119639B}" type="presParOf" srcId="{1F810B39-BB69-462D-8AB3-F77A2E933CB6}" destId="{98335475-8FB7-46F5-A74A-38B9F56D68ED}" srcOrd="7" destOrd="0" presId="urn:microsoft.com/office/officeart/2005/8/layout/radial6"/>
    <dgm:cxn modelId="{EC1F8164-4F75-447D-AF8E-84C619188A3C}" type="presParOf" srcId="{1F810B39-BB69-462D-8AB3-F77A2E933CB6}" destId="{3359F387-7CDC-41E9-AF4C-5EB8FF678BF6}" srcOrd="8" destOrd="0" presId="urn:microsoft.com/office/officeart/2005/8/layout/radial6"/>
    <dgm:cxn modelId="{96D4ED09-E7F1-4304-A871-003C99BDEE14}" type="presParOf" srcId="{1F810B39-BB69-462D-8AB3-F77A2E933CB6}" destId="{29015F8C-5052-4A98-A69C-5818AB16EB7E}" srcOrd="9" destOrd="0" presId="urn:microsoft.com/office/officeart/2005/8/layout/radial6"/>
    <dgm:cxn modelId="{F60E6A3B-6E2F-4CB0-B5E5-5B46D0897C58}" type="presParOf" srcId="{1F810B39-BB69-462D-8AB3-F77A2E933CB6}" destId="{177B94DE-47B2-4AAE-8183-FE380EE47C40}" srcOrd="10" destOrd="0" presId="urn:microsoft.com/office/officeart/2005/8/layout/radial6"/>
    <dgm:cxn modelId="{A16C58C9-5988-496E-81AB-672EC9138C18}" type="presParOf" srcId="{1F810B39-BB69-462D-8AB3-F77A2E933CB6}" destId="{3AA48B6D-AF9C-496B-BA49-38736ADF9E26}" srcOrd="11" destOrd="0" presId="urn:microsoft.com/office/officeart/2005/8/layout/radial6"/>
    <dgm:cxn modelId="{E9E0C251-7C37-4421-9181-56EFE29DEB92}" type="presParOf" srcId="{1F810B39-BB69-462D-8AB3-F77A2E933CB6}" destId="{E0E208AA-8E8B-4E80-BEEF-0BB8DBE55BD3}" srcOrd="12" destOrd="0" presId="urn:microsoft.com/office/officeart/2005/8/layout/radial6"/>
    <dgm:cxn modelId="{F75FC7DB-A964-49D7-ABCC-D11FAAD86102}" type="presParOf" srcId="{1F810B39-BB69-462D-8AB3-F77A2E933CB6}" destId="{7EF187BC-4389-4CF4-95D4-F321C8E776DF}" srcOrd="13" destOrd="0" presId="urn:microsoft.com/office/officeart/2005/8/layout/radial6"/>
    <dgm:cxn modelId="{451B5DA4-993B-4D56-813A-DAEA06BA6834}" type="presParOf" srcId="{1F810B39-BB69-462D-8AB3-F77A2E933CB6}" destId="{E4F49774-F531-4A8F-8DA4-200895FCA531}" srcOrd="14" destOrd="0" presId="urn:microsoft.com/office/officeart/2005/8/layout/radial6"/>
    <dgm:cxn modelId="{823CF9BA-1CF6-472B-A8E3-9B51C77B8C43}" type="presParOf" srcId="{1F810B39-BB69-462D-8AB3-F77A2E933CB6}" destId="{71779775-D79D-4011-95A7-F49ECC80572D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371C4-B038-41D8-BA06-35B8A97B9E5B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9F63A20-C2F3-47A5-BE0F-2F6F6CA10579}">
      <dgm:prSet phldrT="[Текст]"/>
      <dgm:spPr/>
      <dgm:t>
        <a:bodyPr/>
        <a:lstStyle/>
        <a:p>
          <a:endParaRPr lang="ru-RU" dirty="0"/>
        </a:p>
      </dgm:t>
    </dgm:pt>
    <dgm:pt modelId="{9FB8C817-867A-4C79-AF87-4524699F19BB}" type="parTrans" cxnId="{AE87F92D-8FB5-4E9B-86E9-D84C5AFABB06}">
      <dgm:prSet/>
      <dgm:spPr/>
      <dgm:t>
        <a:bodyPr/>
        <a:lstStyle/>
        <a:p>
          <a:endParaRPr lang="ru-RU"/>
        </a:p>
      </dgm:t>
    </dgm:pt>
    <dgm:pt modelId="{C6429DE6-B253-4DD5-8D63-5C3B12AF3763}" type="sibTrans" cxnId="{AE87F92D-8FB5-4E9B-86E9-D84C5AFABB06}">
      <dgm:prSet/>
      <dgm:spPr/>
      <dgm:t>
        <a:bodyPr/>
        <a:lstStyle/>
        <a:p>
          <a:endParaRPr lang="ru-RU"/>
        </a:p>
      </dgm:t>
    </dgm:pt>
    <dgm:pt modelId="{04B751D0-9B5B-49A8-8927-1263013086FB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</dgm:t>
    </dgm:pt>
    <dgm:pt modelId="{91A88D52-87FD-44F2-8B31-C0BBBB8E1CA3}" type="parTrans" cxnId="{2E692BB1-AB1B-427F-9F1E-18853DD0E86A}">
      <dgm:prSet/>
      <dgm:spPr/>
      <dgm:t>
        <a:bodyPr/>
        <a:lstStyle/>
        <a:p>
          <a:endParaRPr lang="ru-RU"/>
        </a:p>
      </dgm:t>
    </dgm:pt>
    <dgm:pt modelId="{70D5F661-59C0-4145-A627-19A2991238D4}" type="sibTrans" cxnId="{2E692BB1-AB1B-427F-9F1E-18853DD0E86A}">
      <dgm:prSet/>
      <dgm:spPr/>
      <dgm:t>
        <a:bodyPr/>
        <a:lstStyle/>
        <a:p>
          <a:endParaRPr lang="ru-RU"/>
        </a:p>
      </dgm:t>
    </dgm:pt>
    <dgm:pt modelId="{D8A36B99-2ADD-449A-99B0-498762FEC8E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ПМП консилиум МДОУ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D06B2-EA5A-42A7-A896-6BF0EFE41F69}" type="parTrans" cxnId="{626F4134-D051-414E-94B0-64F4F8EBA3E8}">
      <dgm:prSet/>
      <dgm:spPr/>
      <dgm:t>
        <a:bodyPr/>
        <a:lstStyle/>
        <a:p>
          <a:endParaRPr lang="ru-RU"/>
        </a:p>
      </dgm:t>
    </dgm:pt>
    <dgm:pt modelId="{59CEC970-97C2-4DE9-B721-54D4F883CCBE}" type="sibTrans" cxnId="{626F4134-D051-414E-94B0-64F4F8EBA3E8}">
      <dgm:prSet/>
      <dgm:spPr/>
      <dgm:t>
        <a:bodyPr/>
        <a:lstStyle/>
        <a:p>
          <a:endParaRPr lang="ru-RU"/>
        </a:p>
      </dgm:t>
    </dgm:pt>
    <dgm:pt modelId="{20ED69D2-CF93-4BEE-BDE5-D4305312DCCC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</dgm:t>
    </dgm:pt>
    <dgm:pt modelId="{688796DC-125D-4192-928D-94E1FFAB7EE0}" type="parTrans" cxnId="{74DFD564-648D-4DD8-BCED-C7AF4C201059}">
      <dgm:prSet/>
      <dgm:spPr/>
      <dgm:t>
        <a:bodyPr/>
        <a:lstStyle/>
        <a:p>
          <a:endParaRPr lang="ru-RU"/>
        </a:p>
      </dgm:t>
    </dgm:pt>
    <dgm:pt modelId="{034DF851-CC43-4F7A-BE8E-9BE62F03BAAC}" type="sibTrans" cxnId="{74DFD564-648D-4DD8-BCED-C7AF4C201059}">
      <dgm:prSet/>
      <dgm:spPr/>
      <dgm:t>
        <a:bodyPr/>
        <a:lstStyle/>
        <a:p>
          <a:endParaRPr lang="ru-RU"/>
        </a:p>
      </dgm:t>
    </dgm:pt>
    <dgm:pt modelId="{60BEE5AE-EA01-4529-B0F9-21F5DCF4094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</a:p>
      </dgm:t>
    </dgm:pt>
    <dgm:pt modelId="{500AB418-2399-4217-B90C-7C5E9D4AFDAF}" type="parTrans" cxnId="{998A4AFB-10AC-4046-9D3A-C23192270C72}">
      <dgm:prSet/>
      <dgm:spPr/>
      <dgm:t>
        <a:bodyPr/>
        <a:lstStyle/>
        <a:p>
          <a:endParaRPr lang="ru-RU"/>
        </a:p>
      </dgm:t>
    </dgm:pt>
    <dgm:pt modelId="{478E0F5B-8893-495B-91DC-86F319059AB6}" type="sibTrans" cxnId="{998A4AFB-10AC-4046-9D3A-C23192270C72}">
      <dgm:prSet/>
      <dgm:spPr/>
      <dgm:t>
        <a:bodyPr/>
        <a:lstStyle/>
        <a:p>
          <a:endParaRPr lang="ru-RU"/>
        </a:p>
      </dgm:t>
    </dgm:pt>
    <dgm:pt modelId="{AAEE3368-4B7F-4199-98A4-360F2EADBCB8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</dgm:t>
    </dgm:pt>
    <dgm:pt modelId="{A0FAA315-CDAA-4AF3-A649-F2798CECBD36}" type="parTrans" cxnId="{D2D190C3-C01F-47E2-B306-D90B744D32D3}">
      <dgm:prSet/>
      <dgm:spPr/>
      <dgm:t>
        <a:bodyPr/>
        <a:lstStyle/>
        <a:p>
          <a:endParaRPr lang="ru-RU"/>
        </a:p>
      </dgm:t>
    </dgm:pt>
    <dgm:pt modelId="{8A677DD4-8F1E-480E-BCE6-F0782B34C85A}" type="sibTrans" cxnId="{D2D190C3-C01F-47E2-B306-D90B744D32D3}">
      <dgm:prSet/>
      <dgm:spPr/>
      <dgm:t>
        <a:bodyPr/>
        <a:lstStyle/>
        <a:p>
          <a:endParaRPr lang="ru-RU"/>
        </a:p>
      </dgm:t>
    </dgm:pt>
    <dgm:pt modelId="{19AE1ADF-132B-420F-9A19-5A64DD14B971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ТПМПК</a:t>
          </a:r>
        </a:p>
      </dgm:t>
    </dgm:pt>
    <dgm:pt modelId="{DC5C1F03-B0C2-40B8-82C6-E01A2DB5E758}" type="parTrans" cxnId="{90329B3F-ECA8-4BA0-A138-89BB8C53AB7A}">
      <dgm:prSet/>
      <dgm:spPr/>
      <dgm:t>
        <a:bodyPr/>
        <a:lstStyle/>
        <a:p>
          <a:endParaRPr lang="ru-RU"/>
        </a:p>
      </dgm:t>
    </dgm:pt>
    <dgm:pt modelId="{80728E09-139E-44E8-9528-0F8ECC4143AA}" type="sibTrans" cxnId="{90329B3F-ECA8-4BA0-A138-89BB8C53AB7A}">
      <dgm:prSet/>
      <dgm:spPr/>
      <dgm:t>
        <a:bodyPr/>
        <a:lstStyle/>
        <a:p>
          <a:endParaRPr lang="ru-RU"/>
        </a:p>
      </dgm:t>
    </dgm:pt>
    <dgm:pt modelId="{3A3098B1-B197-4736-BB41-A48C87FD9E29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</dgm:t>
    </dgm:pt>
    <dgm:pt modelId="{1F2806CD-E1E3-4329-83EF-3A6B6CA8EE6B}" type="parTrans" cxnId="{6306877D-E8E0-42AF-B5B3-9BFAD353C46C}">
      <dgm:prSet/>
      <dgm:spPr/>
      <dgm:t>
        <a:bodyPr/>
        <a:lstStyle/>
        <a:p>
          <a:endParaRPr lang="ru-RU"/>
        </a:p>
      </dgm:t>
    </dgm:pt>
    <dgm:pt modelId="{F859AF33-2D84-44AB-8D58-979E32E0478E}" type="sibTrans" cxnId="{6306877D-E8E0-42AF-B5B3-9BFAD353C46C}">
      <dgm:prSet/>
      <dgm:spPr/>
      <dgm:t>
        <a:bodyPr/>
        <a:lstStyle/>
        <a:p>
          <a:endParaRPr lang="ru-RU"/>
        </a:p>
      </dgm:t>
    </dgm:pt>
    <dgm:pt modelId="{0659BF92-073E-4A9A-ADDA-EEADF469CC6F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Согласие родителей на проведение диагностики.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C05EF-E35B-43AF-A17D-FD6ABA660248}" type="parTrans" cxnId="{960A9A61-8591-415E-8172-E04E0D4AAF88}">
      <dgm:prSet/>
      <dgm:spPr/>
      <dgm:t>
        <a:bodyPr/>
        <a:lstStyle/>
        <a:p>
          <a:endParaRPr lang="ru-RU"/>
        </a:p>
      </dgm:t>
    </dgm:pt>
    <dgm:pt modelId="{D0AA24E5-5495-4EBB-A0E3-B73095A783CE}" type="sibTrans" cxnId="{960A9A61-8591-415E-8172-E04E0D4AAF88}">
      <dgm:prSet/>
      <dgm:spPr/>
      <dgm:t>
        <a:bodyPr/>
        <a:lstStyle/>
        <a:p>
          <a:endParaRPr lang="ru-RU"/>
        </a:p>
      </dgm:t>
    </dgm:pt>
    <dgm:pt modelId="{86530887-FC98-41C1-BCED-BA7D944952C9}">
      <dgm:prSet/>
      <dgm:spPr/>
      <dgm:t>
        <a:bodyPr/>
        <a:lstStyle/>
        <a:p>
          <a:endParaRPr lang="ru-RU"/>
        </a:p>
      </dgm:t>
    </dgm:pt>
    <dgm:pt modelId="{67D133ED-CAB7-44CF-A2EA-BD98B4462CC8}" type="parTrans" cxnId="{70512FED-0A69-43FF-9F80-D6DE216C8D4A}">
      <dgm:prSet/>
      <dgm:spPr/>
      <dgm:t>
        <a:bodyPr/>
        <a:lstStyle/>
        <a:p>
          <a:endParaRPr lang="ru-RU"/>
        </a:p>
      </dgm:t>
    </dgm:pt>
    <dgm:pt modelId="{DEAB3C1E-204D-49D8-BBB2-C223F48900D2}" type="sibTrans" cxnId="{70512FED-0A69-43FF-9F80-D6DE216C8D4A}">
      <dgm:prSet/>
      <dgm:spPr/>
      <dgm:t>
        <a:bodyPr/>
        <a:lstStyle/>
        <a:p>
          <a:endParaRPr lang="ru-RU"/>
        </a:p>
      </dgm:t>
    </dgm:pt>
    <dgm:pt modelId="{323D8507-0126-4ADE-B8BD-3BB88F99C877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  <a:endParaRPr lang="ru-RU" sz="1800" dirty="0"/>
        </a:p>
      </dgm:t>
    </dgm:pt>
    <dgm:pt modelId="{49CF7D83-A2EE-4BAD-88EF-BB506D6EA14F}" type="parTrans" cxnId="{52A00C09-E2B0-4DA2-B80A-E3A2CE076027}">
      <dgm:prSet/>
      <dgm:spPr/>
      <dgm:t>
        <a:bodyPr/>
        <a:lstStyle/>
        <a:p>
          <a:endParaRPr lang="ru-RU"/>
        </a:p>
      </dgm:t>
    </dgm:pt>
    <dgm:pt modelId="{043975DE-4CA1-4603-9702-8E2EA4848693}" type="sibTrans" cxnId="{52A00C09-E2B0-4DA2-B80A-E3A2CE076027}">
      <dgm:prSet/>
      <dgm:spPr/>
      <dgm:t>
        <a:bodyPr/>
        <a:lstStyle/>
        <a:p>
          <a:endParaRPr lang="ru-RU"/>
        </a:p>
      </dgm:t>
    </dgm:pt>
    <dgm:pt modelId="{5A641F83-D950-4739-BD5D-FB849DA7675F}">
      <dgm:prSet/>
      <dgm:spPr/>
      <dgm:t>
        <a:bodyPr/>
        <a:lstStyle/>
        <a:p>
          <a:endParaRPr lang="ru-RU"/>
        </a:p>
      </dgm:t>
    </dgm:pt>
    <dgm:pt modelId="{D7D2959E-2B8D-49C2-AC20-D697FECA72DC}" type="parTrans" cxnId="{572D046B-F600-4754-99E6-54DE9A047D5D}">
      <dgm:prSet/>
      <dgm:spPr/>
      <dgm:t>
        <a:bodyPr/>
        <a:lstStyle/>
        <a:p>
          <a:endParaRPr lang="ru-RU"/>
        </a:p>
      </dgm:t>
    </dgm:pt>
    <dgm:pt modelId="{28F442DA-5CD5-4DD4-A3BB-99A1F8FDF6E3}" type="sibTrans" cxnId="{572D046B-F600-4754-99E6-54DE9A047D5D}">
      <dgm:prSet/>
      <dgm:spPr/>
      <dgm:t>
        <a:bodyPr/>
        <a:lstStyle/>
        <a:p>
          <a:endParaRPr lang="ru-RU"/>
        </a:p>
      </dgm:t>
    </dgm:pt>
    <dgm:pt modelId="{26B6A87E-BF5B-41ED-90B5-45808654B38B}">
      <dgm:prSet custT="1"/>
      <dgm:spPr/>
      <dgm:t>
        <a:bodyPr/>
        <a:lstStyle/>
        <a:p>
          <a:r>
            <a:rPr lang="ru-RU" sz="1800" dirty="0" smtClean="0"/>
            <a:t>Заключение ПМП консилиума МДОУ</a:t>
          </a:r>
          <a:endParaRPr lang="ru-RU" sz="1800" dirty="0"/>
        </a:p>
      </dgm:t>
    </dgm:pt>
    <dgm:pt modelId="{A6D1A194-4111-4D02-9C25-C0CA4BA1BE4B}" type="parTrans" cxnId="{1204711E-932B-4090-B5A6-C8AB4ED8DA85}">
      <dgm:prSet/>
      <dgm:spPr/>
      <dgm:t>
        <a:bodyPr/>
        <a:lstStyle/>
        <a:p>
          <a:endParaRPr lang="ru-RU"/>
        </a:p>
      </dgm:t>
    </dgm:pt>
    <dgm:pt modelId="{9BB1E555-BB82-4305-BD3C-E8DFDBEE1B78}" type="sibTrans" cxnId="{1204711E-932B-4090-B5A6-C8AB4ED8DA85}">
      <dgm:prSet/>
      <dgm:spPr/>
      <dgm:t>
        <a:bodyPr/>
        <a:lstStyle/>
        <a:p>
          <a:endParaRPr lang="ru-RU"/>
        </a:p>
      </dgm:t>
    </dgm:pt>
    <dgm:pt modelId="{12BB34ED-55C0-4C65-89D0-F0ADD8787C6C}">
      <dgm:prSet/>
      <dgm:spPr/>
      <dgm:t>
        <a:bodyPr/>
        <a:lstStyle/>
        <a:p>
          <a:endParaRPr lang="ru-RU" dirty="0"/>
        </a:p>
      </dgm:t>
    </dgm:pt>
    <dgm:pt modelId="{62C7DEED-0972-4387-831B-6D6CEFE370A1}" type="parTrans" cxnId="{59B5751C-4F44-4F2F-BC6A-0EF16FFECE5D}">
      <dgm:prSet/>
      <dgm:spPr/>
      <dgm:t>
        <a:bodyPr/>
        <a:lstStyle/>
        <a:p>
          <a:endParaRPr lang="ru-RU"/>
        </a:p>
      </dgm:t>
    </dgm:pt>
    <dgm:pt modelId="{040F4624-2A92-47C8-A9DA-BB9D277979BA}" type="sibTrans" cxnId="{59B5751C-4F44-4F2F-BC6A-0EF16FFECE5D}">
      <dgm:prSet/>
      <dgm:spPr/>
      <dgm:t>
        <a:bodyPr/>
        <a:lstStyle/>
        <a:p>
          <a:endParaRPr lang="ru-RU"/>
        </a:p>
      </dgm:t>
    </dgm:pt>
    <dgm:pt modelId="{12244B23-7055-4312-9D72-50B1F120A757}">
      <dgm:prSet custT="1"/>
      <dgm:spPr/>
      <dgm:t>
        <a:bodyPr/>
        <a:lstStyle/>
        <a:p>
          <a:r>
            <a:rPr lang="ru-RU" sz="1800" dirty="0" smtClean="0"/>
            <a:t>Ознакомление родителей с результатами </a:t>
          </a:r>
          <a:r>
            <a:rPr lang="ru-RU" sz="1800" dirty="0" err="1" smtClean="0"/>
            <a:t>ПМПк</a:t>
          </a:r>
          <a:r>
            <a:rPr lang="ru-RU" sz="1800" dirty="0" smtClean="0"/>
            <a:t> и заключение договора о сопровождении воспитанника специалистами МДОУ</a:t>
          </a:r>
          <a:endParaRPr lang="ru-RU" sz="1800" dirty="0"/>
        </a:p>
      </dgm:t>
    </dgm:pt>
    <dgm:pt modelId="{B64AA7D6-C228-469C-9B0A-7F9BF21BFE20}" type="parTrans" cxnId="{D2B764DE-5324-4E2E-BDF3-BAAF03D2B086}">
      <dgm:prSet/>
      <dgm:spPr/>
      <dgm:t>
        <a:bodyPr/>
        <a:lstStyle/>
        <a:p>
          <a:endParaRPr lang="ru-RU"/>
        </a:p>
      </dgm:t>
    </dgm:pt>
    <dgm:pt modelId="{870A08BE-B1D5-44D1-BA8A-97F349488E2F}" type="sibTrans" cxnId="{D2B764DE-5324-4E2E-BDF3-BAAF03D2B086}">
      <dgm:prSet/>
      <dgm:spPr/>
      <dgm:t>
        <a:bodyPr/>
        <a:lstStyle/>
        <a:p>
          <a:endParaRPr lang="ru-RU"/>
        </a:p>
      </dgm:t>
    </dgm:pt>
    <dgm:pt modelId="{1F868E2D-302B-44BA-811B-C2C96CCBE05A}">
      <dgm:prSet/>
      <dgm:spPr/>
      <dgm:t>
        <a:bodyPr/>
        <a:lstStyle/>
        <a:p>
          <a:endParaRPr lang="ru-RU"/>
        </a:p>
      </dgm:t>
    </dgm:pt>
    <dgm:pt modelId="{14FA60D2-2E47-43E3-88A8-E0D10E31A8A8}" type="parTrans" cxnId="{142A6A36-85C0-40B1-90A3-8DCE51B17F46}">
      <dgm:prSet/>
      <dgm:spPr/>
      <dgm:t>
        <a:bodyPr/>
        <a:lstStyle/>
        <a:p>
          <a:endParaRPr lang="ru-RU"/>
        </a:p>
      </dgm:t>
    </dgm:pt>
    <dgm:pt modelId="{65EC5F8E-6357-4B37-B827-C8DEB8A2847A}" type="sibTrans" cxnId="{142A6A36-85C0-40B1-90A3-8DCE51B17F46}">
      <dgm:prSet/>
      <dgm:spPr/>
      <dgm:t>
        <a:bodyPr/>
        <a:lstStyle/>
        <a:p>
          <a:endParaRPr lang="ru-RU"/>
        </a:p>
      </dgm:t>
    </dgm:pt>
    <dgm:pt modelId="{8C900061-AC68-4229-AFC6-D63A31D9999E}">
      <dgm:prSet custT="1"/>
      <dgm:spPr/>
      <dgm:t>
        <a:bodyPr/>
        <a:lstStyle/>
        <a:p>
          <a:r>
            <a:rPr lang="ru-RU" sz="1800" dirty="0" smtClean="0"/>
            <a:t>Заявление от родителей на проведение углублённого обследования специалистами ТПМПК</a:t>
          </a:r>
          <a:endParaRPr lang="ru-RU" sz="1800" dirty="0"/>
        </a:p>
      </dgm:t>
    </dgm:pt>
    <dgm:pt modelId="{BF17327D-A047-4CD5-99E4-52463FCE87E9}" type="parTrans" cxnId="{A07CBFB5-196D-42E5-9DA7-14CFC2696638}">
      <dgm:prSet/>
      <dgm:spPr/>
      <dgm:t>
        <a:bodyPr/>
        <a:lstStyle/>
        <a:p>
          <a:endParaRPr lang="ru-RU"/>
        </a:p>
      </dgm:t>
    </dgm:pt>
    <dgm:pt modelId="{5A167A4F-8858-4253-AECE-664B450C06A1}" type="sibTrans" cxnId="{A07CBFB5-196D-42E5-9DA7-14CFC2696638}">
      <dgm:prSet/>
      <dgm:spPr/>
      <dgm:t>
        <a:bodyPr/>
        <a:lstStyle/>
        <a:p>
          <a:endParaRPr lang="ru-RU"/>
        </a:p>
      </dgm:t>
    </dgm:pt>
    <dgm:pt modelId="{A8780275-381D-4008-87BC-8471632624A0}">
      <dgm:prSet/>
      <dgm:spPr/>
      <dgm:t>
        <a:bodyPr/>
        <a:lstStyle/>
        <a:p>
          <a:endParaRPr lang="ru-RU" dirty="0"/>
        </a:p>
      </dgm:t>
    </dgm:pt>
    <dgm:pt modelId="{6F6F78C5-0F2C-473B-859E-8FA4BCACE40D}" type="parTrans" cxnId="{46AC18C7-231B-4E73-B26C-C64DC6642FC8}">
      <dgm:prSet/>
      <dgm:spPr/>
      <dgm:t>
        <a:bodyPr/>
        <a:lstStyle/>
        <a:p>
          <a:endParaRPr lang="ru-RU"/>
        </a:p>
      </dgm:t>
    </dgm:pt>
    <dgm:pt modelId="{A7CACC1E-DE7F-4F01-9CEB-5035A325F0E8}" type="sibTrans" cxnId="{46AC18C7-231B-4E73-B26C-C64DC6642FC8}">
      <dgm:prSet/>
      <dgm:spPr/>
      <dgm:t>
        <a:bodyPr/>
        <a:lstStyle/>
        <a:p>
          <a:endParaRPr lang="ru-RU"/>
        </a:p>
      </dgm:t>
    </dgm:pt>
    <dgm:pt modelId="{14448EA7-F86F-40DB-8944-EE8C96DC2BDD}">
      <dgm:prSet custT="1"/>
      <dgm:spPr/>
      <dgm:t>
        <a:bodyPr/>
        <a:lstStyle/>
        <a:p>
          <a:r>
            <a:rPr lang="ru-RU" sz="2500" dirty="0" smtClean="0"/>
            <a:t> </a:t>
          </a:r>
          <a:r>
            <a:rPr lang="ru-RU" sz="1800" dirty="0" smtClean="0"/>
            <a:t>Составление 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даптированной образовательной программы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FD137-366E-4FD1-833C-50039DA6FD90}" type="sibTrans" cxnId="{F91EC275-6B0B-4306-8BBB-A953C4F1C8E3}">
      <dgm:prSet/>
      <dgm:spPr/>
      <dgm:t>
        <a:bodyPr/>
        <a:lstStyle/>
        <a:p>
          <a:endParaRPr lang="ru-RU"/>
        </a:p>
      </dgm:t>
    </dgm:pt>
    <dgm:pt modelId="{07F04DAD-73EB-4F4C-BBA5-F420B9F1CA50}" type="parTrans" cxnId="{F91EC275-6B0B-4306-8BBB-A953C4F1C8E3}">
      <dgm:prSet/>
      <dgm:spPr/>
      <dgm:t>
        <a:bodyPr/>
        <a:lstStyle/>
        <a:p>
          <a:endParaRPr lang="ru-RU"/>
        </a:p>
      </dgm:t>
    </dgm:pt>
    <dgm:pt modelId="{A74886E5-1B95-4DFE-A58F-9E8CF6D4E02C}">
      <dgm:prSet custT="1"/>
      <dgm:spPr/>
      <dgm:t>
        <a:bodyPr/>
        <a:lstStyle/>
        <a:p>
          <a:r>
            <a:rPr lang="ru-RU" sz="1800" dirty="0" smtClean="0"/>
            <a:t>Реализация адаптированной образовательной программы </a:t>
          </a:r>
          <a:endParaRPr lang="ru-RU" sz="1800" dirty="0"/>
        </a:p>
      </dgm:t>
    </dgm:pt>
    <dgm:pt modelId="{34E7E5E1-28D1-4321-A282-E35CB61E6AA0}" type="parTrans" cxnId="{ECCB5901-21B1-4866-8E63-5A1017E45D3F}">
      <dgm:prSet/>
      <dgm:spPr/>
      <dgm:t>
        <a:bodyPr/>
        <a:lstStyle/>
        <a:p>
          <a:endParaRPr lang="ru-RU"/>
        </a:p>
      </dgm:t>
    </dgm:pt>
    <dgm:pt modelId="{668A608E-524A-4BCC-AD21-17D3A8148F0C}" type="sibTrans" cxnId="{ECCB5901-21B1-4866-8E63-5A1017E45D3F}">
      <dgm:prSet/>
      <dgm:spPr/>
      <dgm:t>
        <a:bodyPr/>
        <a:lstStyle/>
        <a:p>
          <a:endParaRPr lang="ru-RU"/>
        </a:p>
      </dgm:t>
    </dgm:pt>
    <dgm:pt modelId="{1AB23BF0-D202-4821-96B7-6652FD94B6D5}" type="pres">
      <dgm:prSet presAssocID="{735371C4-B038-41D8-BA06-35B8A97B9E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87AEA-AEB9-46E1-92C2-AD8C0F6A31AC}" type="pres">
      <dgm:prSet presAssocID="{89F63A20-C2F3-47A5-BE0F-2F6F6CA10579}" presName="composite" presStyleCnt="0"/>
      <dgm:spPr/>
      <dgm:t>
        <a:bodyPr/>
        <a:lstStyle/>
        <a:p>
          <a:endParaRPr lang="ru-RU"/>
        </a:p>
      </dgm:t>
    </dgm:pt>
    <dgm:pt modelId="{779DF533-6B7D-4021-BA6A-819A67739DE2}" type="pres">
      <dgm:prSet presAssocID="{89F63A20-C2F3-47A5-BE0F-2F6F6CA10579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F48BB-E272-4CEC-B5F7-536D42F07C86}" type="pres">
      <dgm:prSet presAssocID="{89F63A20-C2F3-47A5-BE0F-2F6F6CA10579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56A1-C265-434C-AAB0-4028C9AA1C8F}" type="pres">
      <dgm:prSet presAssocID="{C6429DE6-B253-4DD5-8D63-5C3B12AF3763}" presName="sp" presStyleCnt="0"/>
      <dgm:spPr/>
      <dgm:t>
        <a:bodyPr/>
        <a:lstStyle/>
        <a:p>
          <a:endParaRPr lang="ru-RU"/>
        </a:p>
      </dgm:t>
    </dgm:pt>
    <dgm:pt modelId="{FC0FFAAC-704B-4A26-AD35-2D2CB78D8CAB}" type="pres">
      <dgm:prSet presAssocID="{86530887-FC98-41C1-BCED-BA7D944952C9}" presName="composite" presStyleCnt="0"/>
      <dgm:spPr/>
      <dgm:t>
        <a:bodyPr/>
        <a:lstStyle/>
        <a:p>
          <a:endParaRPr lang="ru-RU"/>
        </a:p>
      </dgm:t>
    </dgm:pt>
    <dgm:pt modelId="{0FF3FE7F-9375-42E2-9E2C-FA59C4E4DFF0}" type="pres">
      <dgm:prSet presAssocID="{86530887-FC98-41C1-BCED-BA7D944952C9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43F9C-D8FB-40CD-BAAC-A7FA2DDE6CF6}" type="pres">
      <dgm:prSet presAssocID="{86530887-FC98-41C1-BCED-BA7D944952C9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1CC95-09BD-4814-B53B-2BD9103DCE90}" type="pres">
      <dgm:prSet presAssocID="{DEAB3C1E-204D-49D8-BBB2-C223F48900D2}" presName="sp" presStyleCnt="0"/>
      <dgm:spPr/>
      <dgm:t>
        <a:bodyPr/>
        <a:lstStyle/>
        <a:p>
          <a:endParaRPr lang="ru-RU"/>
        </a:p>
      </dgm:t>
    </dgm:pt>
    <dgm:pt modelId="{7C298AAD-A314-47F0-B5B3-84FC0D962D02}" type="pres">
      <dgm:prSet presAssocID="{04B751D0-9B5B-49A8-8927-1263013086FB}" presName="composite" presStyleCnt="0"/>
      <dgm:spPr/>
      <dgm:t>
        <a:bodyPr/>
        <a:lstStyle/>
        <a:p>
          <a:endParaRPr lang="ru-RU"/>
        </a:p>
      </dgm:t>
    </dgm:pt>
    <dgm:pt modelId="{6383E008-290F-496E-AB08-E98F4C07C518}" type="pres">
      <dgm:prSet presAssocID="{04B751D0-9B5B-49A8-8927-1263013086FB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00621-E899-4E5D-8806-269BC119F34B}" type="pres">
      <dgm:prSet presAssocID="{04B751D0-9B5B-49A8-8927-1263013086FB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87B1-1933-4B11-96A6-E9EE742ACC59}" type="pres">
      <dgm:prSet presAssocID="{70D5F661-59C0-4145-A627-19A2991238D4}" presName="sp" presStyleCnt="0"/>
      <dgm:spPr/>
      <dgm:t>
        <a:bodyPr/>
        <a:lstStyle/>
        <a:p>
          <a:endParaRPr lang="ru-RU"/>
        </a:p>
      </dgm:t>
    </dgm:pt>
    <dgm:pt modelId="{783D5CB0-7393-471A-8668-CADCC45B41B0}" type="pres">
      <dgm:prSet presAssocID="{5A641F83-D950-4739-BD5D-FB849DA7675F}" presName="composite" presStyleCnt="0"/>
      <dgm:spPr/>
      <dgm:t>
        <a:bodyPr/>
        <a:lstStyle/>
        <a:p>
          <a:endParaRPr lang="ru-RU"/>
        </a:p>
      </dgm:t>
    </dgm:pt>
    <dgm:pt modelId="{92E4DAF7-B4FB-4871-AF36-7F9251454F5D}" type="pres">
      <dgm:prSet presAssocID="{5A641F83-D950-4739-BD5D-FB849DA7675F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7EB69-CF48-4492-8DCD-6DD1259F532C}" type="pres">
      <dgm:prSet presAssocID="{5A641F83-D950-4739-BD5D-FB849DA7675F}" presName="descendantText" presStyleLbl="alignAcc1" presStyleIdx="3" presStyleCnt="10" custLinFactNeighborX="-195" custLinFactNeighborY="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9A2F2-9339-43D5-BC3C-E3C1095D2BF1}" type="pres">
      <dgm:prSet presAssocID="{28F442DA-5CD5-4DD4-A3BB-99A1F8FDF6E3}" presName="sp" presStyleCnt="0"/>
      <dgm:spPr/>
      <dgm:t>
        <a:bodyPr/>
        <a:lstStyle/>
        <a:p>
          <a:endParaRPr lang="ru-RU"/>
        </a:p>
      </dgm:t>
    </dgm:pt>
    <dgm:pt modelId="{03FE9B3A-7E3C-42B8-80D6-4CBC4E9A62B0}" type="pres">
      <dgm:prSet presAssocID="{12BB34ED-55C0-4C65-89D0-F0ADD8787C6C}" presName="composite" presStyleCnt="0"/>
      <dgm:spPr/>
      <dgm:t>
        <a:bodyPr/>
        <a:lstStyle/>
        <a:p>
          <a:endParaRPr lang="ru-RU"/>
        </a:p>
      </dgm:t>
    </dgm:pt>
    <dgm:pt modelId="{057938EE-A1D6-486B-9C7E-48CB32CEA9D9}" type="pres">
      <dgm:prSet presAssocID="{12BB34ED-55C0-4C65-89D0-F0ADD8787C6C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E7E88-A1AC-4C5B-B480-135F63ED401E}" type="pres">
      <dgm:prSet presAssocID="{12BB34ED-55C0-4C65-89D0-F0ADD8787C6C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AE86-9A30-4785-85D4-1A3C80859B72}" type="pres">
      <dgm:prSet presAssocID="{040F4624-2A92-47C8-A9DA-BB9D277979BA}" presName="sp" presStyleCnt="0"/>
      <dgm:spPr/>
      <dgm:t>
        <a:bodyPr/>
        <a:lstStyle/>
        <a:p>
          <a:endParaRPr lang="ru-RU"/>
        </a:p>
      </dgm:t>
    </dgm:pt>
    <dgm:pt modelId="{8BDFB2B5-FBBE-40AA-8C78-3AA993DFB46D}" type="pres">
      <dgm:prSet presAssocID="{1F868E2D-302B-44BA-811B-C2C96CCBE05A}" presName="composite" presStyleCnt="0"/>
      <dgm:spPr/>
      <dgm:t>
        <a:bodyPr/>
        <a:lstStyle/>
        <a:p>
          <a:endParaRPr lang="ru-RU"/>
        </a:p>
      </dgm:t>
    </dgm:pt>
    <dgm:pt modelId="{86BF8D84-2B8B-4B7A-9DF8-C3E5494BDE0B}" type="pres">
      <dgm:prSet presAssocID="{1F868E2D-302B-44BA-811B-C2C96CCBE05A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ADFC1-2A98-434A-AC47-9E70A2298E04}" type="pres">
      <dgm:prSet presAssocID="{1F868E2D-302B-44BA-811B-C2C96CCBE05A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CF547-F458-4897-B6FD-24D07B4FD6F8}" type="pres">
      <dgm:prSet presAssocID="{65EC5F8E-6357-4B37-B827-C8DEB8A2847A}" presName="sp" presStyleCnt="0"/>
      <dgm:spPr/>
      <dgm:t>
        <a:bodyPr/>
        <a:lstStyle/>
        <a:p>
          <a:endParaRPr lang="ru-RU"/>
        </a:p>
      </dgm:t>
    </dgm:pt>
    <dgm:pt modelId="{CCA89C14-662D-4512-979B-E3216A7B5268}" type="pres">
      <dgm:prSet presAssocID="{20ED69D2-CF93-4BEE-BDE5-D4305312DCCC}" presName="composite" presStyleCnt="0"/>
      <dgm:spPr/>
      <dgm:t>
        <a:bodyPr/>
        <a:lstStyle/>
        <a:p>
          <a:endParaRPr lang="ru-RU"/>
        </a:p>
      </dgm:t>
    </dgm:pt>
    <dgm:pt modelId="{2E996568-67FD-4275-A6A0-14C03CA4EDF2}" type="pres">
      <dgm:prSet presAssocID="{20ED69D2-CF93-4BEE-BDE5-D4305312DCCC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1504A-2576-463A-9E2D-8A6BCC2F2CB7}" type="pres">
      <dgm:prSet presAssocID="{20ED69D2-CF93-4BEE-BDE5-D4305312DCCC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74FDC-03A8-47B0-90F3-2955CF779E97}" type="pres">
      <dgm:prSet presAssocID="{034DF851-CC43-4F7A-BE8E-9BE62F03BAAC}" presName="sp" presStyleCnt="0"/>
      <dgm:spPr/>
      <dgm:t>
        <a:bodyPr/>
        <a:lstStyle/>
        <a:p>
          <a:endParaRPr lang="ru-RU"/>
        </a:p>
      </dgm:t>
    </dgm:pt>
    <dgm:pt modelId="{35F34641-FBF1-4717-B417-04D6C1B8EC68}" type="pres">
      <dgm:prSet presAssocID="{AAEE3368-4B7F-4199-98A4-360F2EADBCB8}" presName="composite" presStyleCnt="0"/>
      <dgm:spPr/>
      <dgm:t>
        <a:bodyPr/>
        <a:lstStyle/>
        <a:p>
          <a:endParaRPr lang="ru-RU"/>
        </a:p>
      </dgm:t>
    </dgm:pt>
    <dgm:pt modelId="{8F86DB97-54DC-4285-A55F-2ECE54ABB107}" type="pres">
      <dgm:prSet presAssocID="{AAEE3368-4B7F-4199-98A4-360F2EADBCB8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4D348-427D-48CE-AE07-304409E33D75}" type="pres">
      <dgm:prSet presAssocID="{AAEE3368-4B7F-4199-98A4-360F2EADBCB8}" presName="descendantText" presStyleLbl="alignAcc1" presStyleIdx="7" presStyleCnt="10" custScaleX="97839" custLinFactNeighborX="-577" custLinFactNeighborY="13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8901-AEE3-4440-9EA2-F5481E7460A7}" type="pres">
      <dgm:prSet presAssocID="{8A677DD4-8F1E-480E-BCE6-F0782B34C85A}" presName="sp" presStyleCnt="0"/>
      <dgm:spPr/>
      <dgm:t>
        <a:bodyPr/>
        <a:lstStyle/>
        <a:p>
          <a:endParaRPr lang="ru-RU"/>
        </a:p>
      </dgm:t>
    </dgm:pt>
    <dgm:pt modelId="{FCB8DD5A-48F1-47A6-B1EF-5864404BE87C}" type="pres">
      <dgm:prSet presAssocID="{3A3098B1-B197-4736-BB41-A48C87FD9E29}" presName="composite" presStyleCnt="0"/>
      <dgm:spPr/>
      <dgm:t>
        <a:bodyPr/>
        <a:lstStyle/>
        <a:p>
          <a:endParaRPr lang="ru-RU"/>
        </a:p>
      </dgm:t>
    </dgm:pt>
    <dgm:pt modelId="{D4164281-8133-49F3-95C4-BD46900EABC0}" type="pres">
      <dgm:prSet presAssocID="{3A3098B1-B197-4736-BB41-A48C87FD9E29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85A37-AE08-45D6-864E-A1C4DE689A06}" type="pres">
      <dgm:prSet presAssocID="{3A3098B1-B197-4736-BB41-A48C87FD9E29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776B8-6E1A-4E24-9877-437E6ADC6CDC}" type="pres">
      <dgm:prSet presAssocID="{F859AF33-2D84-44AB-8D58-979E32E0478E}" presName="sp" presStyleCnt="0"/>
      <dgm:spPr/>
    </dgm:pt>
    <dgm:pt modelId="{70722776-0569-4C30-81F6-65ADC60195E6}" type="pres">
      <dgm:prSet presAssocID="{A8780275-381D-4008-87BC-8471632624A0}" presName="composite" presStyleCnt="0"/>
      <dgm:spPr/>
    </dgm:pt>
    <dgm:pt modelId="{2F80475D-6FFB-4D47-B47D-F6BA82BE797A}" type="pres">
      <dgm:prSet presAssocID="{A8780275-381D-4008-87BC-8471632624A0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CD2E2-697D-4E88-99A3-EC280AF47011}" type="pres">
      <dgm:prSet presAssocID="{A8780275-381D-4008-87BC-8471632624A0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6D5EA-37C1-42F6-8276-D751A41173E3}" type="presOf" srcId="{A74886E5-1B95-4DFE-A58F-9E8CF6D4E02C}" destId="{266CD2E2-697D-4E88-99A3-EC280AF47011}" srcOrd="0" destOrd="0" presId="urn:microsoft.com/office/officeart/2005/8/layout/chevron2"/>
    <dgm:cxn modelId="{90329B3F-ECA8-4BA0-A138-89BB8C53AB7A}" srcId="{AAEE3368-4B7F-4199-98A4-360F2EADBCB8}" destId="{19AE1ADF-132B-420F-9A19-5A64DD14B971}" srcOrd="0" destOrd="0" parTransId="{DC5C1F03-B0C2-40B8-82C6-E01A2DB5E758}" sibTransId="{80728E09-139E-44E8-9528-0F8ECC4143AA}"/>
    <dgm:cxn modelId="{795A1A9B-6890-4F56-ABA1-DB8DE9B53C61}" type="presOf" srcId="{14448EA7-F86F-40DB-8944-EE8C96DC2BDD}" destId="{66B85A37-AE08-45D6-864E-A1C4DE689A06}" srcOrd="0" destOrd="0" presId="urn:microsoft.com/office/officeart/2005/8/layout/chevron2"/>
    <dgm:cxn modelId="{0E49539D-0A3E-4FA8-9BF2-FBFE273E7FB1}" type="presOf" srcId="{19AE1ADF-132B-420F-9A19-5A64DD14B971}" destId="{9DA4D348-427D-48CE-AE07-304409E33D75}" srcOrd="0" destOrd="0" presId="urn:microsoft.com/office/officeart/2005/8/layout/chevron2"/>
    <dgm:cxn modelId="{D7391E76-95CA-4EC2-AF46-FC26608303C6}" type="presOf" srcId="{D8A36B99-2ADD-449A-99B0-498762FEC8E0}" destId="{C6800621-E899-4E5D-8806-269BC119F34B}" srcOrd="0" destOrd="0" presId="urn:microsoft.com/office/officeart/2005/8/layout/chevron2"/>
    <dgm:cxn modelId="{E4D4034F-4C66-4058-A55B-0432C924EFC6}" type="presOf" srcId="{86530887-FC98-41C1-BCED-BA7D944952C9}" destId="{0FF3FE7F-9375-42E2-9E2C-FA59C4E4DFF0}" srcOrd="0" destOrd="0" presId="urn:microsoft.com/office/officeart/2005/8/layout/chevron2"/>
    <dgm:cxn modelId="{F91EC275-6B0B-4306-8BBB-A953C4F1C8E3}" srcId="{3A3098B1-B197-4736-BB41-A48C87FD9E29}" destId="{14448EA7-F86F-40DB-8944-EE8C96DC2BDD}" srcOrd="0" destOrd="0" parTransId="{07F04DAD-73EB-4F4C-BBA5-F420B9F1CA50}" sibTransId="{FE2FD137-366E-4FD1-833C-50039DA6FD90}"/>
    <dgm:cxn modelId="{213EF360-46A1-4656-B48A-6A898ED5DDA3}" type="presOf" srcId="{0659BF92-073E-4A9A-ADDA-EEADF469CC6F}" destId="{991F48BB-E272-4CEC-B5F7-536D42F07C86}" srcOrd="0" destOrd="0" presId="urn:microsoft.com/office/officeart/2005/8/layout/chevron2"/>
    <dgm:cxn modelId="{626F4134-D051-414E-94B0-64F4F8EBA3E8}" srcId="{04B751D0-9B5B-49A8-8927-1263013086FB}" destId="{D8A36B99-2ADD-449A-99B0-498762FEC8E0}" srcOrd="0" destOrd="0" parTransId="{223D06B2-EA5A-42A7-A896-6BF0EFE41F69}" sibTransId="{59CEC970-97C2-4DE9-B721-54D4F883CCBE}"/>
    <dgm:cxn modelId="{126B1E61-F7E3-4149-B302-30B75C70A090}" type="presOf" srcId="{A8780275-381D-4008-87BC-8471632624A0}" destId="{2F80475D-6FFB-4D47-B47D-F6BA82BE797A}" srcOrd="0" destOrd="0" presId="urn:microsoft.com/office/officeart/2005/8/layout/chevron2"/>
    <dgm:cxn modelId="{ECCB5901-21B1-4866-8E63-5A1017E45D3F}" srcId="{A8780275-381D-4008-87BC-8471632624A0}" destId="{A74886E5-1B95-4DFE-A58F-9E8CF6D4E02C}" srcOrd="0" destOrd="0" parTransId="{34E7E5E1-28D1-4321-A282-E35CB61E6AA0}" sibTransId="{668A608E-524A-4BCC-AD21-17D3A8148F0C}"/>
    <dgm:cxn modelId="{2E692BB1-AB1B-427F-9F1E-18853DD0E86A}" srcId="{735371C4-B038-41D8-BA06-35B8A97B9E5B}" destId="{04B751D0-9B5B-49A8-8927-1263013086FB}" srcOrd="2" destOrd="0" parTransId="{91A88D52-87FD-44F2-8B31-C0BBBB8E1CA3}" sibTransId="{70D5F661-59C0-4145-A627-19A2991238D4}"/>
    <dgm:cxn modelId="{2F215EB1-4D56-45F9-AC84-4BF96400B904}" type="presOf" srcId="{60BEE5AE-EA01-4529-B0F9-21F5DCF40948}" destId="{F1F1504A-2576-463A-9E2D-8A6BCC2F2CB7}" srcOrd="0" destOrd="0" presId="urn:microsoft.com/office/officeart/2005/8/layout/chevron2"/>
    <dgm:cxn modelId="{960A9A61-8591-415E-8172-E04E0D4AAF88}" srcId="{89F63A20-C2F3-47A5-BE0F-2F6F6CA10579}" destId="{0659BF92-073E-4A9A-ADDA-EEADF469CC6F}" srcOrd="0" destOrd="0" parTransId="{025C05EF-E35B-43AF-A17D-FD6ABA660248}" sibTransId="{D0AA24E5-5495-4EBB-A0E3-B73095A783CE}"/>
    <dgm:cxn modelId="{1BEDDCB3-F8B7-407E-97B9-846E3DEED065}" type="presOf" srcId="{20ED69D2-CF93-4BEE-BDE5-D4305312DCCC}" destId="{2E996568-67FD-4275-A6A0-14C03CA4EDF2}" srcOrd="0" destOrd="0" presId="urn:microsoft.com/office/officeart/2005/8/layout/chevron2"/>
    <dgm:cxn modelId="{40B4D9EE-D5AC-42F4-A8B2-08D4973725F6}" type="presOf" srcId="{AAEE3368-4B7F-4199-98A4-360F2EADBCB8}" destId="{8F86DB97-54DC-4285-A55F-2ECE54ABB107}" srcOrd="0" destOrd="0" presId="urn:microsoft.com/office/officeart/2005/8/layout/chevron2"/>
    <dgm:cxn modelId="{DD07AE3A-3672-4FD3-A773-F780E2523766}" type="presOf" srcId="{12BB34ED-55C0-4C65-89D0-F0ADD8787C6C}" destId="{057938EE-A1D6-486B-9C7E-48CB32CEA9D9}" srcOrd="0" destOrd="0" presId="urn:microsoft.com/office/officeart/2005/8/layout/chevron2"/>
    <dgm:cxn modelId="{998A4AFB-10AC-4046-9D3A-C23192270C72}" srcId="{20ED69D2-CF93-4BEE-BDE5-D4305312DCCC}" destId="{60BEE5AE-EA01-4529-B0F9-21F5DCF40948}" srcOrd="0" destOrd="0" parTransId="{500AB418-2399-4217-B90C-7C5E9D4AFDAF}" sibTransId="{478E0F5B-8893-495B-91DC-86F319059AB6}"/>
    <dgm:cxn modelId="{A07CBFB5-196D-42E5-9DA7-14CFC2696638}" srcId="{1F868E2D-302B-44BA-811B-C2C96CCBE05A}" destId="{8C900061-AC68-4229-AFC6-D63A31D9999E}" srcOrd="0" destOrd="0" parTransId="{BF17327D-A047-4CD5-99E4-52463FCE87E9}" sibTransId="{5A167A4F-8858-4253-AECE-664B450C06A1}"/>
    <dgm:cxn modelId="{125A40F0-079F-4FB1-9374-1070F7707FD9}" type="presOf" srcId="{04B751D0-9B5B-49A8-8927-1263013086FB}" destId="{6383E008-290F-496E-AB08-E98F4C07C518}" srcOrd="0" destOrd="0" presId="urn:microsoft.com/office/officeart/2005/8/layout/chevron2"/>
    <dgm:cxn modelId="{AE87F92D-8FB5-4E9B-86E9-D84C5AFABB06}" srcId="{735371C4-B038-41D8-BA06-35B8A97B9E5B}" destId="{89F63A20-C2F3-47A5-BE0F-2F6F6CA10579}" srcOrd="0" destOrd="0" parTransId="{9FB8C817-867A-4C79-AF87-4524699F19BB}" sibTransId="{C6429DE6-B253-4DD5-8D63-5C3B12AF3763}"/>
    <dgm:cxn modelId="{572D046B-F600-4754-99E6-54DE9A047D5D}" srcId="{735371C4-B038-41D8-BA06-35B8A97B9E5B}" destId="{5A641F83-D950-4739-BD5D-FB849DA7675F}" srcOrd="3" destOrd="0" parTransId="{D7D2959E-2B8D-49C2-AC20-D697FECA72DC}" sibTransId="{28F442DA-5CD5-4DD4-A3BB-99A1F8FDF6E3}"/>
    <dgm:cxn modelId="{142A6A36-85C0-40B1-90A3-8DCE51B17F46}" srcId="{735371C4-B038-41D8-BA06-35B8A97B9E5B}" destId="{1F868E2D-302B-44BA-811B-C2C96CCBE05A}" srcOrd="5" destOrd="0" parTransId="{14FA60D2-2E47-43E3-88A8-E0D10E31A8A8}" sibTransId="{65EC5F8E-6357-4B37-B827-C8DEB8A2847A}"/>
    <dgm:cxn modelId="{70512FED-0A69-43FF-9F80-D6DE216C8D4A}" srcId="{735371C4-B038-41D8-BA06-35B8A97B9E5B}" destId="{86530887-FC98-41C1-BCED-BA7D944952C9}" srcOrd="1" destOrd="0" parTransId="{67D133ED-CAB7-44CF-A2EA-BD98B4462CC8}" sibTransId="{DEAB3C1E-204D-49D8-BBB2-C223F48900D2}"/>
    <dgm:cxn modelId="{BCF4EED5-1399-43C0-A402-DC857F2D11C4}" type="presOf" srcId="{26B6A87E-BF5B-41ED-90B5-45808654B38B}" destId="{0867EB69-CF48-4492-8DCD-6DD1259F532C}" srcOrd="0" destOrd="0" presId="urn:microsoft.com/office/officeart/2005/8/layout/chevron2"/>
    <dgm:cxn modelId="{52A00C09-E2B0-4DA2-B80A-E3A2CE076027}" srcId="{86530887-FC98-41C1-BCED-BA7D944952C9}" destId="{323D8507-0126-4ADE-B8BD-3BB88F99C877}" srcOrd="0" destOrd="0" parTransId="{49CF7D83-A2EE-4BAD-88EF-BB506D6EA14F}" sibTransId="{043975DE-4CA1-4603-9702-8E2EA4848693}"/>
    <dgm:cxn modelId="{39B9773A-1D69-4DB9-B4B0-02811BB6BF11}" type="presOf" srcId="{323D8507-0126-4ADE-B8BD-3BB88F99C877}" destId="{C6543F9C-D8FB-40CD-BAAC-A7FA2DDE6CF6}" srcOrd="0" destOrd="0" presId="urn:microsoft.com/office/officeart/2005/8/layout/chevron2"/>
    <dgm:cxn modelId="{C0AB7BD3-C58B-4FCB-B113-1128C894AE5A}" type="presOf" srcId="{8C900061-AC68-4229-AFC6-D63A31D9999E}" destId="{1D7ADFC1-2A98-434A-AC47-9E70A2298E04}" srcOrd="0" destOrd="0" presId="urn:microsoft.com/office/officeart/2005/8/layout/chevron2"/>
    <dgm:cxn modelId="{1204711E-932B-4090-B5A6-C8AB4ED8DA85}" srcId="{5A641F83-D950-4739-BD5D-FB849DA7675F}" destId="{26B6A87E-BF5B-41ED-90B5-45808654B38B}" srcOrd="0" destOrd="0" parTransId="{A6D1A194-4111-4D02-9C25-C0CA4BA1BE4B}" sibTransId="{9BB1E555-BB82-4305-BD3C-E8DFDBEE1B78}"/>
    <dgm:cxn modelId="{8645B490-9B3A-4DEE-AE9B-1437749C4621}" type="presOf" srcId="{735371C4-B038-41D8-BA06-35B8A97B9E5B}" destId="{1AB23BF0-D202-4821-96B7-6652FD94B6D5}" srcOrd="0" destOrd="0" presId="urn:microsoft.com/office/officeart/2005/8/layout/chevron2"/>
    <dgm:cxn modelId="{0FD3CA2F-E86D-4539-BFA1-C737E2093AA5}" type="presOf" srcId="{89F63A20-C2F3-47A5-BE0F-2F6F6CA10579}" destId="{779DF533-6B7D-4021-BA6A-819A67739DE2}" srcOrd="0" destOrd="0" presId="urn:microsoft.com/office/officeart/2005/8/layout/chevron2"/>
    <dgm:cxn modelId="{13285AD5-E551-45A3-8A4F-51A256383EB7}" type="presOf" srcId="{3A3098B1-B197-4736-BB41-A48C87FD9E29}" destId="{D4164281-8133-49F3-95C4-BD46900EABC0}" srcOrd="0" destOrd="0" presId="urn:microsoft.com/office/officeart/2005/8/layout/chevron2"/>
    <dgm:cxn modelId="{55A598B6-8078-47E2-968E-43194994BB97}" type="presOf" srcId="{1F868E2D-302B-44BA-811B-C2C96CCBE05A}" destId="{86BF8D84-2B8B-4B7A-9DF8-C3E5494BDE0B}" srcOrd="0" destOrd="0" presId="urn:microsoft.com/office/officeart/2005/8/layout/chevron2"/>
    <dgm:cxn modelId="{59B5751C-4F44-4F2F-BC6A-0EF16FFECE5D}" srcId="{735371C4-B038-41D8-BA06-35B8A97B9E5B}" destId="{12BB34ED-55C0-4C65-89D0-F0ADD8787C6C}" srcOrd="4" destOrd="0" parTransId="{62C7DEED-0972-4387-831B-6D6CEFE370A1}" sibTransId="{040F4624-2A92-47C8-A9DA-BB9D277979BA}"/>
    <dgm:cxn modelId="{46AC18C7-231B-4E73-B26C-C64DC6642FC8}" srcId="{735371C4-B038-41D8-BA06-35B8A97B9E5B}" destId="{A8780275-381D-4008-87BC-8471632624A0}" srcOrd="9" destOrd="0" parTransId="{6F6F78C5-0F2C-473B-859E-8FA4BCACE40D}" sibTransId="{A7CACC1E-DE7F-4F01-9CEB-5035A325F0E8}"/>
    <dgm:cxn modelId="{D2B764DE-5324-4E2E-BDF3-BAAF03D2B086}" srcId="{12BB34ED-55C0-4C65-89D0-F0ADD8787C6C}" destId="{12244B23-7055-4312-9D72-50B1F120A757}" srcOrd="0" destOrd="0" parTransId="{B64AA7D6-C228-469C-9B0A-7F9BF21BFE20}" sibTransId="{870A08BE-B1D5-44D1-BA8A-97F349488E2F}"/>
    <dgm:cxn modelId="{6306877D-E8E0-42AF-B5B3-9BFAD353C46C}" srcId="{735371C4-B038-41D8-BA06-35B8A97B9E5B}" destId="{3A3098B1-B197-4736-BB41-A48C87FD9E29}" srcOrd="8" destOrd="0" parTransId="{1F2806CD-E1E3-4329-83EF-3A6B6CA8EE6B}" sibTransId="{F859AF33-2D84-44AB-8D58-979E32E0478E}"/>
    <dgm:cxn modelId="{D2D190C3-C01F-47E2-B306-D90B744D32D3}" srcId="{735371C4-B038-41D8-BA06-35B8A97B9E5B}" destId="{AAEE3368-4B7F-4199-98A4-360F2EADBCB8}" srcOrd="7" destOrd="0" parTransId="{A0FAA315-CDAA-4AF3-A649-F2798CECBD36}" sibTransId="{8A677DD4-8F1E-480E-BCE6-F0782B34C85A}"/>
    <dgm:cxn modelId="{74DFD564-648D-4DD8-BCED-C7AF4C201059}" srcId="{735371C4-B038-41D8-BA06-35B8A97B9E5B}" destId="{20ED69D2-CF93-4BEE-BDE5-D4305312DCCC}" srcOrd="6" destOrd="0" parTransId="{688796DC-125D-4192-928D-94E1FFAB7EE0}" sibTransId="{034DF851-CC43-4F7A-BE8E-9BE62F03BAAC}"/>
    <dgm:cxn modelId="{C6961D82-3997-437E-B335-4BB956B45816}" type="presOf" srcId="{12244B23-7055-4312-9D72-50B1F120A757}" destId="{326E7E88-A1AC-4C5B-B480-135F63ED401E}" srcOrd="0" destOrd="0" presId="urn:microsoft.com/office/officeart/2005/8/layout/chevron2"/>
    <dgm:cxn modelId="{87CA3507-17CC-40A7-8A51-BAA736E9D57D}" type="presOf" srcId="{5A641F83-D950-4739-BD5D-FB849DA7675F}" destId="{92E4DAF7-B4FB-4871-AF36-7F9251454F5D}" srcOrd="0" destOrd="0" presId="urn:microsoft.com/office/officeart/2005/8/layout/chevron2"/>
    <dgm:cxn modelId="{9DEB9F12-4442-4D0A-97D9-AA04371A7A50}" type="presParOf" srcId="{1AB23BF0-D202-4821-96B7-6652FD94B6D5}" destId="{9A987AEA-AEB9-46E1-92C2-AD8C0F6A31AC}" srcOrd="0" destOrd="0" presId="urn:microsoft.com/office/officeart/2005/8/layout/chevron2"/>
    <dgm:cxn modelId="{1522DA2E-A48F-46BF-BA5D-01879D958E6C}" type="presParOf" srcId="{9A987AEA-AEB9-46E1-92C2-AD8C0F6A31AC}" destId="{779DF533-6B7D-4021-BA6A-819A67739DE2}" srcOrd="0" destOrd="0" presId="urn:microsoft.com/office/officeart/2005/8/layout/chevron2"/>
    <dgm:cxn modelId="{3CA74D09-0153-4A89-91FB-A450E2027DD1}" type="presParOf" srcId="{9A987AEA-AEB9-46E1-92C2-AD8C0F6A31AC}" destId="{991F48BB-E272-4CEC-B5F7-536D42F07C86}" srcOrd="1" destOrd="0" presId="urn:microsoft.com/office/officeart/2005/8/layout/chevron2"/>
    <dgm:cxn modelId="{021E3AE5-C2A9-4DD5-AE38-0C8EA4CA8896}" type="presParOf" srcId="{1AB23BF0-D202-4821-96B7-6652FD94B6D5}" destId="{408356A1-C265-434C-AAB0-4028C9AA1C8F}" srcOrd="1" destOrd="0" presId="urn:microsoft.com/office/officeart/2005/8/layout/chevron2"/>
    <dgm:cxn modelId="{4EAB1FFB-6D4C-491F-B2F1-CA1CB109F2FC}" type="presParOf" srcId="{1AB23BF0-D202-4821-96B7-6652FD94B6D5}" destId="{FC0FFAAC-704B-4A26-AD35-2D2CB78D8CAB}" srcOrd="2" destOrd="0" presId="urn:microsoft.com/office/officeart/2005/8/layout/chevron2"/>
    <dgm:cxn modelId="{6CB1D1F9-2B7F-4EF5-B6F5-8FF67C7BBACA}" type="presParOf" srcId="{FC0FFAAC-704B-4A26-AD35-2D2CB78D8CAB}" destId="{0FF3FE7F-9375-42E2-9E2C-FA59C4E4DFF0}" srcOrd="0" destOrd="0" presId="urn:microsoft.com/office/officeart/2005/8/layout/chevron2"/>
    <dgm:cxn modelId="{AACB5B55-8B80-4A33-A60C-661E0BB1D355}" type="presParOf" srcId="{FC0FFAAC-704B-4A26-AD35-2D2CB78D8CAB}" destId="{C6543F9C-D8FB-40CD-BAAC-A7FA2DDE6CF6}" srcOrd="1" destOrd="0" presId="urn:microsoft.com/office/officeart/2005/8/layout/chevron2"/>
    <dgm:cxn modelId="{821F5EA7-1F48-4CEE-A86F-F5BAD51EF7C8}" type="presParOf" srcId="{1AB23BF0-D202-4821-96B7-6652FD94B6D5}" destId="{AEF1CC95-09BD-4814-B53B-2BD9103DCE90}" srcOrd="3" destOrd="0" presId="urn:microsoft.com/office/officeart/2005/8/layout/chevron2"/>
    <dgm:cxn modelId="{A9EC4746-1C8A-483D-BE2C-097492BA4B0C}" type="presParOf" srcId="{1AB23BF0-D202-4821-96B7-6652FD94B6D5}" destId="{7C298AAD-A314-47F0-B5B3-84FC0D962D02}" srcOrd="4" destOrd="0" presId="urn:microsoft.com/office/officeart/2005/8/layout/chevron2"/>
    <dgm:cxn modelId="{5F7355F4-E1A3-48C7-9F48-5EFDD829055E}" type="presParOf" srcId="{7C298AAD-A314-47F0-B5B3-84FC0D962D02}" destId="{6383E008-290F-496E-AB08-E98F4C07C518}" srcOrd="0" destOrd="0" presId="urn:microsoft.com/office/officeart/2005/8/layout/chevron2"/>
    <dgm:cxn modelId="{FB3C13EE-B0CF-477F-8091-A67EB8373A71}" type="presParOf" srcId="{7C298AAD-A314-47F0-B5B3-84FC0D962D02}" destId="{C6800621-E899-4E5D-8806-269BC119F34B}" srcOrd="1" destOrd="0" presId="urn:microsoft.com/office/officeart/2005/8/layout/chevron2"/>
    <dgm:cxn modelId="{5A17A315-9413-4195-B6DC-1F330BD1E4B1}" type="presParOf" srcId="{1AB23BF0-D202-4821-96B7-6652FD94B6D5}" destId="{FF3787B1-1933-4B11-96A6-E9EE742ACC59}" srcOrd="5" destOrd="0" presId="urn:microsoft.com/office/officeart/2005/8/layout/chevron2"/>
    <dgm:cxn modelId="{01A36787-36CC-4D06-A90B-C263C00D2223}" type="presParOf" srcId="{1AB23BF0-D202-4821-96B7-6652FD94B6D5}" destId="{783D5CB0-7393-471A-8668-CADCC45B41B0}" srcOrd="6" destOrd="0" presId="urn:microsoft.com/office/officeart/2005/8/layout/chevron2"/>
    <dgm:cxn modelId="{5A554B95-A7EC-497E-82CD-8349193900D6}" type="presParOf" srcId="{783D5CB0-7393-471A-8668-CADCC45B41B0}" destId="{92E4DAF7-B4FB-4871-AF36-7F9251454F5D}" srcOrd="0" destOrd="0" presId="urn:microsoft.com/office/officeart/2005/8/layout/chevron2"/>
    <dgm:cxn modelId="{34EB9164-4683-4F8A-BF54-4185E3AD853F}" type="presParOf" srcId="{783D5CB0-7393-471A-8668-CADCC45B41B0}" destId="{0867EB69-CF48-4492-8DCD-6DD1259F532C}" srcOrd="1" destOrd="0" presId="urn:microsoft.com/office/officeart/2005/8/layout/chevron2"/>
    <dgm:cxn modelId="{DD3C6E82-40A8-416E-BB09-26EC01D5F1D7}" type="presParOf" srcId="{1AB23BF0-D202-4821-96B7-6652FD94B6D5}" destId="{3B69A2F2-9339-43D5-BC3C-E3C1095D2BF1}" srcOrd="7" destOrd="0" presId="urn:microsoft.com/office/officeart/2005/8/layout/chevron2"/>
    <dgm:cxn modelId="{85F16A7E-5FDB-4922-BBBE-D003D3FE3F36}" type="presParOf" srcId="{1AB23BF0-D202-4821-96B7-6652FD94B6D5}" destId="{03FE9B3A-7E3C-42B8-80D6-4CBC4E9A62B0}" srcOrd="8" destOrd="0" presId="urn:microsoft.com/office/officeart/2005/8/layout/chevron2"/>
    <dgm:cxn modelId="{F3D72D9D-8CF2-43EE-A4AD-50346E623951}" type="presParOf" srcId="{03FE9B3A-7E3C-42B8-80D6-4CBC4E9A62B0}" destId="{057938EE-A1D6-486B-9C7E-48CB32CEA9D9}" srcOrd="0" destOrd="0" presId="urn:microsoft.com/office/officeart/2005/8/layout/chevron2"/>
    <dgm:cxn modelId="{3193665F-6C14-487F-87A1-DC6FCF233DB9}" type="presParOf" srcId="{03FE9B3A-7E3C-42B8-80D6-4CBC4E9A62B0}" destId="{326E7E88-A1AC-4C5B-B480-135F63ED401E}" srcOrd="1" destOrd="0" presId="urn:microsoft.com/office/officeart/2005/8/layout/chevron2"/>
    <dgm:cxn modelId="{B8D103D8-464E-4640-8196-46167B207600}" type="presParOf" srcId="{1AB23BF0-D202-4821-96B7-6652FD94B6D5}" destId="{8BBDAE86-9A30-4785-85D4-1A3C80859B72}" srcOrd="9" destOrd="0" presId="urn:microsoft.com/office/officeart/2005/8/layout/chevron2"/>
    <dgm:cxn modelId="{972B4001-F860-492A-9D41-755CBBFF37F1}" type="presParOf" srcId="{1AB23BF0-D202-4821-96B7-6652FD94B6D5}" destId="{8BDFB2B5-FBBE-40AA-8C78-3AA993DFB46D}" srcOrd="10" destOrd="0" presId="urn:microsoft.com/office/officeart/2005/8/layout/chevron2"/>
    <dgm:cxn modelId="{F37780C6-6DAF-4638-B57E-911964F8C80C}" type="presParOf" srcId="{8BDFB2B5-FBBE-40AA-8C78-3AA993DFB46D}" destId="{86BF8D84-2B8B-4B7A-9DF8-C3E5494BDE0B}" srcOrd="0" destOrd="0" presId="urn:microsoft.com/office/officeart/2005/8/layout/chevron2"/>
    <dgm:cxn modelId="{D25ACF1B-FE6B-4317-B510-75F8E294E8F6}" type="presParOf" srcId="{8BDFB2B5-FBBE-40AA-8C78-3AA993DFB46D}" destId="{1D7ADFC1-2A98-434A-AC47-9E70A2298E04}" srcOrd="1" destOrd="0" presId="urn:microsoft.com/office/officeart/2005/8/layout/chevron2"/>
    <dgm:cxn modelId="{047FEB94-9BC4-44A6-A587-EBB08959CFF9}" type="presParOf" srcId="{1AB23BF0-D202-4821-96B7-6652FD94B6D5}" destId="{368CF547-F458-4897-B6FD-24D07B4FD6F8}" srcOrd="11" destOrd="0" presId="urn:microsoft.com/office/officeart/2005/8/layout/chevron2"/>
    <dgm:cxn modelId="{9DFA9032-B3A3-4D0D-8282-74170B76E62F}" type="presParOf" srcId="{1AB23BF0-D202-4821-96B7-6652FD94B6D5}" destId="{CCA89C14-662D-4512-979B-E3216A7B5268}" srcOrd="12" destOrd="0" presId="urn:microsoft.com/office/officeart/2005/8/layout/chevron2"/>
    <dgm:cxn modelId="{9CF25B7A-8B20-40F4-8DFC-5B187D2F3BE5}" type="presParOf" srcId="{CCA89C14-662D-4512-979B-E3216A7B5268}" destId="{2E996568-67FD-4275-A6A0-14C03CA4EDF2}" srcOrd="0" destOrd="0" presId="urn:microsoft.com/office/officeart/2005/8/layout/chevron2"/>
    <dgm:cxn modelId="{A616A2F3-6D90-4B36-A18E-DEF129196E9E}" type="presParOf" srcId="{CCA89C14-662D-4512-979B-E3216A7B5268}" destId="{F1F1504A-2576-463A-9E2D-8A6BCC2F2CB7}" srcOrd="1" destOrd="0" presId="urn:microsoft.com/office/officeart/2005/8/layout/chevron2"/>
    <dgm:cxn modelId="{E4C1E438-6F0E-40CE-A6C5-A63A923C6064}" type="presParOf" srcId="{1AB23BF0-D202-4821-96B7-6652FD94B6D5}" destId="{8BB74FDC-03A8-47B0-90F3-2955CF779E97}" srcOrd="13" destOrd="0" presId="urn:microsoft.com/office/officeart/2005/8/layout/chevron2"/>
    <dgm:cxn modelId="{B1870FC0-E0BB-4187-B33C-6DE21CEADCF8}" type="presParOf" srcId="{1AB23BF0-D202-4821-96B7-6652FD94B6D5}" destId="{35F34641-FBF1-4717-B417-04D6C1B8EC68}" srcOrd="14" destOrd="0" presId="urn:microsoft.com/office/officeart/2005/8/layout/chevron2"/>
    <dgm:cxn modelId="{FDC7AEF1-8A2C-4E6B-9324-AF4BD05C2165}" type="presParOf" srcId="{35F34641-FBF1-4717-B417-04D6C1B8EC68}" destId="{8F86DB97-54DC-4285-A55F-2ECE54ABB107}" srcOrd="0" destOrd="0" presId="urn:microsoft.com/office/officeart/2005/8/layout/chevron2"/>
    <dgm:cxn modelId="{76999BFE-4F22-499D-B530-F56B620D3F69}" type="presParOf" srcId="{35F34641-FBF1-4717-B417-04D6C1B8EC68}" destId="{9DA4D348-427D-48CE-AE07-304409E33D75}" srcOrd="1" destOrd="0" presId="urn:microsoft.com/office/officeart/2005/8/layout/chevron2"/>
    <dgm:cxn modelId="{92FC90BA-F730-4968-91A7-B17014BBF4D1}" type="presParOf" srcId="{1AB23BF0-D202-4821-96B7-6652FD94B6D5}" destId="{9C298901-AEE3-4440-9EA2-F5481E7460A7}" srcOrd="15" destOrd="0" presId="urn:microsoft.com/office/officeart/2005/8/layout/chevron2"/>
    <dgm:cxn modelId="{95F837AC-1BA9-4761-8318-ED54B1CDB63A}" type="presParOf" srcId="{1AB23BF0-D202-4821-96B7-6652FD94B6D5}" destId="{FCB8DD5A-48F1-47A6-B1EF-5864404BE87C}" srcOrd="16" destOrd="0" presId="urn:microsoft.com/office/officeart/2005/8/layout/chevron2"/>
    <dgm:cxn modelId="{603F600B-5A8B-455A-9185-7D5FF6B0932B}" type="presParOf" srcId="{FCB8DD5A-48F1-47A6-B1EF-5864404BE87C}" destId="{D4164281-8133-49F3-95C4-BD46900EABC0}" srcOrd="0" destOrd="0" presId="urn:microsoft.com/office/officeart/2005/8/layout/chevron2"/>
    <dgm:cxn modelId="{C8F6958E-CDF0-4861-BE9C-60DEDB8D1893}" type="presParOf" srcId="{FCB8DD5A-48F1-47A6-B1EF-5864404BE87C}" destId="{66B85A37-AE08-45D6-864E-A1C4DE689A06}" srcOrd="1" destOrd="0" presId="urn:microsoft.com/office/officeart/2005/8/layout/chevron2"/>
    <dgm:cxn modelId="{3D0142A2-B5E2-4FEE-A709-4B96FB01F950}" type="presParOf" srcId="{1AB23BF0-D202-4821-96B7-6652FD94B6D5}" destId="{C42776B8-6E1A-4E24-9877-437E6ADC6CDC}" srcOrd="17" destOrd="0" presId="urn:microsoft.com/office/officeart/2005/8/layout/chevron2"/>
    <dgm:cxn modelId="{AEB87CB1-FC1E-4818-9CBF-06FE48914191}" type="presParOf" srcId="{1AB23BF0-D202-4821-96B7-6652FD94B6D5}" destId="{70722776-0569-4C30-81F6-65ADC60195E6}" srcOrd="18" destOrd="0" presId="urn:microsoft.com/office/officeart/2005/8/layout/chevron2"/>
    <dgm:cxn modelId="{7AAD49B7-97AB-4029-AFCE-98F58557C2FB}" type="presParOf" srcId="{70722776-0569-4C30-81F6-65ADC60195E6}" destId="{2F80475D-6FFB-4D47-B47D-F6BA82BE797A}" srcOrd="0" destOrd="0" presId="urn:microsoft.com/office/officeart/2005/8/layout/chevron2"/>
    <dgm:cxn modelId="{D212364F-83EE-4082-9062-340787A5B739}" type="presParOf" srcId="{70722776-0569-4C30-81F6-65ADC60195E6}" destId="{266CD2E2-697D-4E88-99A3-EC280AF470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20C43-C6EF-4D7F-9EFE-E94603005A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46933-6A5F-43FD-A323-011FB62D3231}">
      <dgm:prSet phldrT="[Текст]"/>
      <dgm:spPr/>
      <dgm:t>
        <a:bodyPr/>
        <a:lstStyle/>
        <a:p>
          <a:r>
            <a:rPr lang="ru-RU" dirty="0"/>
            <a:t>Учитель-логопед</a:t>
          </a:r>
        </a:p>
      </dgm:t>
    </dgm:pt>
    <dgm:pt modelId="{77F89C4E-4A26-4D47-B755-3E2F1999BD91}" type="parTrans" cxnId="{23A1E510-34B5-4409-BD31-61115DE551E9}">
      <dgm:prSet/>
      <dgm:spPr/>
      <dgm:t>
        <a:bodyPr/>
        <a:lstStyle/>
        <a:p>
          <a:endParaRPr lang="ru-RU"/>
        </a:p>
      </dgm:t>
    </dgm:pt>
    <dgm:pt modelId="{C44077B2-58F8-4743-BA00-49148C972964}" type="sibTrans" cxnId="{23A1E510-34B5-4409-BD31-61115DE551E9}">
      <dgm:prSet/>
      <dgm:spPr/>
      <dgm:t>
        <a:bodyPr/>
        <a:lstStyle/>
        <a:p>
          <a:endParaRPr lang="ru-RU"/>
        </a:p>
      </dgm:t>
    </dgm:pt>
    <dgm:pt modelId="{144E40D8-90F6-4541-9A13-B117994D01BA}">
      <dgm:prSet phldrT="[Текст]"/>
      <dgm:spPr/>
      <dgm:t>
        <a:bodyPr/>
        <a:lstStyle/>
        <a:p>
          <a:r>
            <a:rPr lang="ru-RU" dirty="0" smtClean="0"/>
            <a:t>Дополнительное образование.</a:t>
          </a:r>
          <a:endParaRPr lang="ru-RU" dirty="0"/>
        </a:p>
      </dgm:t>
    </dgm:pt>
    <dgm:pt modelId="{249FCCD3-9102-4C6F-99ED-F086EBD060D3}" type="parTrans" cxnId="{471B2740-AEE3-47AB-BDDF-578F7FF5A319}">
      <dgm:prSet/>
      <dgm:spPr/>
      <dgm:t>
        <a:bodyPr/>
        <a:lstStyle/>
        <a:p>
          <a:endParaRPr lang="ru-RU"/>
        </a:p>
      </dgm:t>
    </dgm:pt>
    <dgm:pt modelId="{A86F69A6-2AA9-4A31-AA47-8C6E6FC3ED9D}" type="sibTrans" cxnId="{471B2740-AEE3-47AB-BDDF-578F7FF5A319}">
      <dgm:prSet/>
      <dgm:spPr/>
      <dgm:t>
        <a:bodyPr/>
        <a:lstStyle/>
        <a:p>
          <a:endParaRPr lang="ru-RU"/>
        </a:p>
      </dgm:t>
    </dgm:pt>
    <dgm:pt modelId="{8321DB12-00F6-43DC-9BB5-ADA064557E03}">
      <dgm:prSet phldrT="[Текст]"/>
      <dgm:spPr/>
      <dgm:t>
        <a:bodyPr/>
        <a:lstStyle/>
        <a:p>
          <a:r>
            <a:rPr lang="ru-RU" dirty="0" smtClean="0"/>
            <a:t>Инструктор по физической культуре</a:t>
          </a:r>
          <a:endParaRPr lang="ru-RU" dirty="0"/>
        </a:p>
      </dgm:t>
    </dgm:pt>
    <dgm:pt modelId="{B469AC4B-C9DF-4568-A488-3F45A8A91657}" type="parTrans" cxnId="{7652310E-6B3F-457A-BB5C-0E1FBE72440B}">
      <dgm:prSet/>
      <dgm:spPr/>
      <dgm:t>
        <a:bodyPr/>
        <a:lstStyle/>
        <a:p>
          <a:endParaRPr lang="ru-RU"/>
        </a:p>
      </dgm:t>
    </dgm:pt>
    <dgm:pt modelId="{4086269C-1503-4F6F-822A-9432FA44C12B}" type="sibTrans" cxnId="{7652310E-6B3F-457A-BB5C-0E1FBE72440B}">
      <dgm:prSet/>
      <dgm:spPr/>
      <dgm:t>
        <a:bodyPr/>
        <a:lstStyle/>
        <a:p>
          <a:endParaRPr lang="ru-RU"/>
        </a:p>
      </dgm:t>
    </dgm:pt>
    <dgm:pt modelId="{EBCEA903-4517-4655-A045-9299F4CB65AA}">
      <dgm:prSet/>
      <dgm:spPr/>
      <dgm:t>
        <a:bodyPr/>
        <a:lstStyle/>
        <a:p>
          <a:r>
            <a:rPr lang="ru-RU" dirty="0"/>
            <a:t>Музыкальный руководитель</a:t>
          </a:r>
        </a:p>
      </dgm:t>
    </dgm:pt>
    <dgm:pt modelId="{7F71783C-ACC8-4317-A4F6-D95D17A6CC3F}" type="parTrans" cxnId="{C50A6DCB-E401-4032-965E-E06DA79B2EA9}">
      <dgm:prSet/>
      <dgm:spPr/>
      <dgm:t>
        <a:bodyPr/>
        <a:lstStyle/>
        <a:p>
          <a:endParaRPr lang="ru-RU"/>
        </a:p>
      </dgm:t>
    </dgm:pt>
    <dgm:pt modelId="{AD2F9B34-5622-43F3-B7B7-B2A0A6B5D102}" type="sibTrans" cxnId="{C50A6DCB-E401-4032-965E-E06DA79B2EA9}">
      <dgm:prSet/>
      <dgm:spPr/>
      <dgm:t>
        <a:bodyPr/>
        <a:lstStyle/>
        <a:p>
          <a:endParaRPr lang="ru-RU"/>
        </a:p>
      </dgm:t>
    </dgm:pt>
    <dgm:pt modelId="{B4F89917-6E1B-4920-A75A-991169A7EC92}">
      <dgm:prSet/>
      <dgm:spPr/>
      <dgm:t>
        <a:bodyPr/>
        <a:lstStyle/>
        <a:p>
          <a:r>
            <a:rPr lang="ru-RU" dirty="0" smtClean="0"/>
            <a:t>   Педагог-психолог</a:t>
          </a:r>
          <a:endParaRPr lang="ru-RU" dirty="0"/>
        </a:p>
      </dgm:t>
    </dgm:pt>
    <dgm:pt modelId="{C8A35237-280E-41A9-986D-7650EFD8D5CE}" type="parTrans" cxnId="{0D2810D3-479D-4499-A0E4-7C15C80B0B35}">
      <dgm:prSet/>
      <dgm:spPr/>
      <dgm:t>
        <a:bodyPr/>
        <a:lstStyle/>
        <a:p>
          <a:endParaRPr lang="ru-RU"/>
        </a:p>
      </dgm:t>
    </dgm:pt>
    <dgm:pt modelId="{0CBEF218-2F15-47EC-84F9-6D5800D11149}" type="sibTrans" cxnId="{0D2810D3-479D-4499-A0E4-7C15C80B0B35}">
      <dgm:prSet/>
      <dgm:spPr/>
      <dgm:t>
        <a:bodyPr/>
        <a:lstStyle/>
        <a:p>
          <a:endParaRPr lang="ru-RU"/>
        </a:p>
      </dgm:t>
    </dgm:pt>
    <dgm:pt modelId="{C9A89432-29F7-4BC9-A57D-A2BB4F0447A9}">
      <dgm:prSet/>
      <dgm:spPr/>
      <dgm:t>
        <a:bodyPr/>
        <a:lstStyle/>
        <a:p>
          <a:r>
            <a:rPr lang="ru-RU" baseline="0" dirty="0" smtClean="0"/>
            <a:t>    Родители</a:t>
          </a:r>
          <a:endParaRPr lang="ru-RU" dirty="0"/>
        </a:p>
      </dgm:t>
    </dgm:pt>
    <dgm:pt modelId="{CD5FC2AE-D995-4CF3-903E-1D0C4E289E07}" type="parTrans" cxnId="{485E3171-EBBF-43D4-90F5-AA3865797C23}">
      <dgm:prSet/>
      <dgm:spPr/>
      <dgm:t>
        <a:bodyPr/>
        <a:lstStyle/>
        <a:p>
          <a:endParaRPr lang="ru-RU"/>
        </a:p>
      </dgm:t>
    </dgm:pt>
    <dgm:pt modelId="{2169E317-B476-49FE-A664-A52126B83553}" type="sibTrans" cxnId="{485E3171-EBBF-43D4-90F5-AA3865797C23}">
      <dgm:prSet/>
      <dgm:spPr/>
      <dgm:t>
        <a:bodyPr/>
        <a:lstStyle/>
        <a:p>
          <a:endParaRPr lang="ru-RU"/>
        </a:p>
      </dgm:t>
    </dgm:pt>
    <dgm:pt modelId="{AECB608F-67F7-446B-84CD-B31CFE2D73CC}">
      <dgm:prSet/>
      <dgm:spPr/>
      <dgm:t>
        <a:bodyPr/>
        <a:lstStyle/>
        <a:p>
          <a:r>
            <a:rPr lang="ru-RU" dirty="0" smtClean="0"/>
            <a:t>    Воспитатель </a:t>
          </a:r>
          <a:endParaRPr lang="ru-RU" dirty="0"/>
        </a:p>
      </dgm:t>
    </dgm:pt>
    <dgm:pt modelId="{9E326BE1-40B7-45C9-9A77-EADF5C961A11}" type="parTrans" cxnId="{60B47EB3-FB8F-4F2E-99D0-F518EE4BD994}">
      <dgm:prSet/>
      <dgm:spPr/>
      <dgm:t>
        <a:bodyPr/>
        <a:lstStyle/>
        <a:p>
          <a:endParaRPr lang="ru-RU"/>
        </a:p>
      </dgm:t>
    </dgm:pt>
    <dgm:pt modelId="{D712C29A-30D4-4AAC-8ED9-D8D22823BC4F}" type="sibTrans" cxnId="{60B47EB3-FB8F-4F2E-99D0-F518EE4BD994}">
      <dgm:prSet/>
      <dgm:spPr/>
      <dgm:t>
        <a:bodyPr/>
        <a:lstStyle/>
        <a:p>
          <a:endParaRPr lang="ru-RU"/>
        </a:p>
      </dgm:t>
    </dgm:pt>
    <dgm:pt modelId="{4D28E625-8118-4631-B12C-9C776026B095}" type="pres">
      <dgm:prSet presAssocID="{12320C43-C6EF-4D7F-9EFE-E94603005A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E7817E-2FC9-42B4-90F6-23C0EFFC5242}" type="pres">
      <dgm:prSet presAssocID="{12320C43-C6EF-4D7F-9EFE-E94603005A2A}" presName="Name1" presStyleCnt="0"/>
      <dgm:spPr/>
    </dgm:pt>
    <dgm:pt modelId="{7AA92ACC-DD00-4006-9963-9EA1C30B6AAD}" type="pres">
      <dgm:prSet presAssocID="{12320C43-C6EF-4D7F-9EFE-E94603005A2A}" presName="cycle" presStyleCnt="0"/>
      <dgm:spPr/>
    </dgm:pt>
    <dgm:pt modelId="{508FEE5C-CA79-40A0-9CF0-9DC7FF3EE61D}" type="pres">
      <dgm:prSet presAssocID="{12320C43-C6EF-4D7F-9EFE-E94603005A2A}" presName="srcNode" presStyleLbl="node1" presStyleIdx="0" presStyleCnt="7"/>
      <dgm:spPr/>
    </dgm:pt>
    <dgm:pt modelId="{DC15D983-6110-4C93-A56F-2641A413CEE5}" type="pres">
      <dgm:prSet presAssocID="{12320C43-C6EF-4D7F-9EFE-E94603005A2A}" presName="conn" presStyleLbl="parChTrans1D2" presStyleIdx="0" presStyleCnt="1" custScaleX="110235" custLinFactNeighborX="-2108" custLinFactNeighborY="-1126"/>
      <dgm:spPr/>
      <dgm:t>
        <a:bodyPr/>
        <a:lstStyle/>
        <a:p>
          <a:endParaRPr lang="ru-RU"/>
        </a:p>
      </dgm:t>
    </dgm:pt>
    <dgm:pt modelId="{DA22F6CA-644C-4FFA-A739-D313CFCC6AB8}" type="pres">
      <dgm:prSet presAssocID="{12320C43-C6EF-4D7F-9EFE-E94603005A2A}" presName="extraNode" presStyleLbl="node1" presStyleIdx="0" presStyleCnt="7"/>
      <dgm:spPr/>
    </dgm:pt>
    <dgm:pt modelId="{2962413E-87DC-4E7D-8E6B-01AAC87B75F3}" type="pres">
      <dgm:prSet presAssocID="{12320C43-C6EF-4D7F-9EFE-E94603005A2A}" presName="dstNode" presStyleLbl="node1" presStyleIdx="0" presStyleCnt="7"/>
      <dgm:spPr/>
    </dgm:pt>
    <dgm:pt modelId="{528E3327-6281-4F0A-8207-F8F0D73AD3C8}" type="pres">
      <dgm:prSet presAssocID="{6C146933-6A5F-43FD-A323-011FB62D323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12302-BE58-4820-BC8C-010897913D70}" type="pres">
      <dgm:prSet presAssocID="{6C146933-6A5F-43FD-A323-011FB62D3231}" presName="accent_1" presStyleCnt="0"/>
      <dgm:spPr/>
    </dgm:pt>
    <dgm:pt modelId="{A816EF1F-AF58-49F5-A793-9F9D5C7692BF}" type="pres">
      <dgm:prSet presAssocID="{6C146933-6A5F-43FD-A323-011FB62D3231}" presName="accentRepeatNode" presStyleLbl="solidFgAcc1" presStyleIdx="0" presStyleCnt="7"/>
      <dgm:spPr>
        <a:solidFill>
          <a:schemeClr val="accent1">
            <a:lumMod val="20000"/>
            <a:lumOff val="80000"/>
          </a:schemeClr>
        </a:solidFill>
      </dgm:spPr>
    </dgm:pt>
    <dgm:pt modelId="{1074BF59-9202-4B65-92D8-D1194449CA03}" type="pres">
      <dgm:prSet presAssocID="{B4F89917-6E1B-4920-A75A-991169A7EC92}" presName="text_2" presStyleLbl="node1" presStyleIdx="1" presStyleCnt="7" custScaleX="93090" custLinFactNeighborX="2308" custLinFactNeighborY="-26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86D20-D01F-4157-BEEF-BD397ECDF144}" type="pres">
      <dgm:prSet presAssocID="{B4F89917-6E1B-4920-A75A-991169A7EC92}" presName="accent_2" presStyleCnt="0"/>
      <dgm:spPr/>
    </dgm:pt>
    <dgm:pt modelId="{93BA9782-B92E-4FBD-8DF8-7E12C9132A6B}" type="pres">
      <dgm:prSet presAssocID="{B4F89917-6E1B-4920-A75A-991169A7EC92}" presName="accentRepeatNode" presStyleLbl="solidFgAcc1" presStyleIdx="1" presStyleCnt="7" custLinFactNeighborX="37739" custLinFactNeighborY="-22679"/>
      <dgm:spPr>
        <a:solidFill>
          <a:schemeClr val="accent1">
            <a:lumMod val="20000"/>
            <a:lumOff val="80000"/>
          </a:schemeClr>
        </a:solidFill>
      </dgm:spPr>
    </dgm:pt>
    <dgm:pt modelId="{FEDDDCF3-C245-4246-B26D-4B19DF4023DA}" type="pres">
      <dgm:prSet presAssocID="{AECB608F-67F7-446B-84CD-B31CFE2D73CC}" presName="text_3" presStyleLbl="node1" presStyleIdx="2" presStyleCnt="7" custScaleX="89961" custLinFactNeighborX="3532" custLinFactNeighborY="-4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D388D-E4DE-44D6-8A3E-3353AEA821E8}" type="pres">
      <dgm:prSet presAssocID="{AECB608F-67F7-446B-84CD-B31CFE2D73CC}" presName="accent_3" presStyleCnt="0"/>
      <dgm:spPr/>
    </dgm:pt>
    <dgm:pt modelId="{53A0C4D8-5256-4022-BC38-1D40A6DD6B85}" type="pres">
      <dgm:prSet presAssocID="{AECB608F-67F7-446B-84CD-B31CFE2D73CC}" presName="accentRepeatNode" presStyleLbl="solidFgAcc1" presStyleIdx="2" presStyleCnt="7" custLinFactNeighborX="71002" custLinFactNeighborY="-38417"/>
      <dgm:spPr>
        <a:solidFill>
          <a:schemeClr val="accent1">
            <a:lumMod val="20000"/>
            <a:lumOff val="80000"/>
          </a:schemeClr>
        </a:solidFill>
      </dgm:spPr>
    </dgm:pt>
    <dgm:pt modelId="{7B435CD2-63B8-4343-BEC5-7EDB284E03C4}" type="pres">
      <dgm:prSet presAssocID="{EBCEA903-4517-4655-A045-9299F4CB65AA}" presName="text_4" presStyleLbl="node1" presStyleIdx="3" presStyleCnt="7" custScaleX="86152" custLinFactNeighborX="4833" custLinFactNeighborY="-7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A1234-B370-4CB4-A8DD-803966D6189D}" type="pres">
      <dgm:prSet presAssocID="{EBCEA903-4517-4655-A045-9299F4CB65AA}" presName="accent_4" presStyleCnt="0"/>
      <dgm:spPr/>
    </dgm:pt>
    <dgm:pt modelId="{DD708ACF-F0A6-4E11-88DF-680FCC8366D9}" type="pres">
      <dgm:prSet presAssocID="{EBCEA903-4517-4655-A045-9299F4CB65AA}" presName="accentRepeatNode" presStyleLbl="solidFgAcc1" presStyleIdx="3" presStyleCnt="7" custLinFactNeighborX="80983" custLinFactNeighborY="-49618"/>
      <dgm:spPr>
        <a:solidFill>
          <a:schemeClr val="accent1">
            <a:lumMod val="20000"/>
            <a:lumOff val="80000"/>
          </a:schemeClr>
        </a:solidFill>
      </dgm:spPr>
    </dgm:pt>
    <dgm:pt modelId="{5C18104B-362B-444B-83A4-FC43EEA7905A}" type="pres">
      <dgm:prSet presAssocID="{C9A89432-29F7-4BC9-A57D-A2BB4F0447A9}" presName="text_5" presStyleLbl="node1" presStyleIdx="4" presStyleCnt="7" custScaleX="83277" custLinFactNeighborX="6826" custLinFactNeighborY="-8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A56CE-DF36-44CC-8B85-4C056A0206DE}" type="pres">
      <dgm:prSet presAssocID="{C9A89432-29F7-4BC9-A57D-A2BB4F0447A9}" presName="accent_5" presStyleCnt="0"/>
      <dgm:spPr/>
    </dgm:pt>
    <dgm:pt modelId="{B5D7299F-7D16-4B3A-86B3-57CDA079D5C1}" type="pres">
      <dgm:prSet presAssocID="{C9A89432-29F7-4BC9-A57D-A2BB4F0447A9}" presName="accentRepeatNode" presStyleLbl="solidFgAcc1" presStyleIdx="4" presStyleCnt="7" custLinFactY="35756" custLinFactNeighborX="-20644" custLinFactNeighborY="100000"/>
      <dgm:spPr/>
      <dgm:t>
        <a:bodyPr/>
        <a:lstStyle/>
        <a:p>
          <a:endParaRPr lang="ru-RU"/>
        </a:p>
      </dgm:t>
    </dgm:pt>
    <dgm:pt modelId="{894BC146-1D81-452F-B203-DF2B5BC5D5E4}" type="pres">
      <dgm:prSet presAssocID="{144E40D8-90F6-4541-9A13-B117994D01BA}" presName="text_6" presStyleLbl="node1" presStyleIdx="5" presStyleCnt="7" custScaleX="99790" custLinFactNeighborX="549" custLinFactNeighborY="25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0979F-7668-45CD-A16E-83A3A3ED587E}" type="pres">
      <dgm:prSet presAssocID="{144E40D8-90F6-4541-9A13-B117994D01BA}" presName="accent_6" presStyleCnt="0"/>
      <dgm:spPr/>
    </dgm:pt>
    <dgm:pt modelId="{A365CD91-D111-41C8-8A45-DAF88EAACD1C}" type="pres">
      <dgm:prSet presAssocID="{144E40D8-90F6-4541-9A13-B117994D01BA}" presName="accentRepeatNode" presStyleLbl="solidFgAcc1" presStyleIdx="5" presStyleCnt="7" custLinFactNeighborX="10702" custLinFactNeighborY="18242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A4EEBD2-F2D3-4483-9517-306258BABA24}" type="pres">
      <dgm:prSet presAssocID="{8321DB12-00F6-43DC-9BB5-ADA064557E03}" presName="text_7" presStyleLbl="node1" presStyleIdx="6" presStyleCnt="7" custScaleX="100033" custLinFactNeighborX="8" custLinFactNeighborY="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E359D-F4A3-4C3E-A37D-20E363097648}" type="pres">
      <dgm:prSet presAssocID="{8321DB12-00F6-43DC-9BB5-ADA064557E03}" presName="accent_7" presStyleCnt="0"/>
      <dgm:spPr/>
    </dgm:pt>
    <dgm:pt modelId="{BE95D586-8C81-4FC7-833E-A7442D3447F2}" type="pres">
      <dgm:prSet presAssocID="{8321DB12-00F6-43DC-9BB5-ADA064557E03}" presName="accentRepeatNode" presStyleLbl="solidFgAcc1" presStyleIdx="6" presStyleCnt="7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10715985-3CF4-4B02-B557-504F91D3CFEB}" type="presOf" srcId="{B4F89917-6E1B-4920-A75A-991169A7EC92}" destId="{1074BF59-9202-4B65-92D8-D1194449CA03}" srcOrd="0" destOrd="0" presId="urn:microsoft.com/office/officeart/2008/layout/VerticalCurvedList"/>
    <dgm:cxn modelId="{60B47EB3-FB8F-4F2E-99D0-F518EE4BD994}" srcId="{12320C43-C6EF-4D7F-9EFE-E94603005A2A}" destId="{AECB608F-67F7-446B-84CD-B31CFE2D73CC}" srcOrd="2" destOrd="0" parTransId="{9E326BE1-40B7-45C9-9A77-EADF5C961A11}" sibTransId="{D712C29A-30D4-4AAC-8ED9-D8D22823BC4F}"/>
    <dgm:cxn modelId="{C50A6DCB-E401-4032-965E-E06DA79B2EA9}" srcId="{12320C43-C6EF-4D7F-9EFE-E94603005A2A}" destId="{EBCEA903-4517-4655-A045-9299F4CB65AA}" srcOrd="3" destOrd="0" parTransId="{7F71783C-ACC8-4317-A4F6-D95D17A6CC3F}" sibTransId="{AD2F9B34-5622-43F3-B7B7-B2A0A6B5D102}"/>
    <dgm:cxn modelId="{2BBF3AEC-7543-4B06-98A3-CCE635A0F84E}" type="presOf" srcId="{144E40D8-90F6-4541-9A13-B117994D01BA}" destId="{894BC146-1D81-452F-B203-DF2B5BC5D5E4}" srcOrd="0" destOrd="0" presId="urn:microsoft.com/office/officeart/2008/layout/VerticalCurvedList"/>
    <dgm:cxn modelId="{23A1E510-34B5-4409-BD31-61115DE551E9}" srcId="{12320C43-C6EF-4D7F-9EFE-E94603005A2A}" destId="{6C146933-6A5F-43FD-A323-011FB62D3231}" srcOrd="0" destOrd="0" parTransId="{77F89C4E-4A26-4D47-B755-3E2F1999BD91}" sibTransId="{C44077B2-58F8-4743-BA00-49148C972964}"/>
    <dgm:cxn modelId="{1C37B49E-D206-4354-BD24-36FA72048A71}" type="presOf" srcId="{6C146933-6A5F-43FD-A323-011FB62D3231}" destId="{528E3327-6281-4F0A-8207-F8F0D73AD3C8}" srcOrd="0" destOrd="0" presId="urn:microsoft.com/office/officeart/2008/layout/VerticalCurvedList"/>
    <dgm:cxn modelId="{01006B22-0499-43B4-A1AB-DD5EAFF8E390}" type="presOf" srcId="{12320C43-C6EF-4D7F-9EFE-E94603005A2A}" destId="{4D28E625-8118-4631-B12C-9C776026B095}" srcOrd="0" destOrd="0" presId="urn:microsoft.com/office/officeart/2008/layout/VerticalCurvedList"/>
    <dgm:cxn modelId="{CB93D9E4-C63F-4152-B8C6-3BE7E1F7E150}" type="presOf" srcId="{AECB608F-67F7-446B-84CD-B31CFE2D73CC}" destId="{FEDDDCF3-C245-4246-B26D-4B19DF4023DA}" srcOrd="0" destOrd="0" presId="urn:microsoft.com/office/officeart/2008/layout/VerticalCurvedList"/>
    <dgm:cxn modelId="{31677C3F-69C2-4613-BC0D-078A55C32A62}" type="presOf" srcId="{8321DB12-00F6-43DC-9BB5-ADA064557E03}" destId="{4A4EEBD2-F2D3-4483-9517-306258BABA24}" srcOrd="0" destOrd="0" presId="urn:microsoft.com/office/officeart/2008/layout/VerticalCurvedList"/>
    <dgm:cxn modelId="{471B2740-AEE3-47AB-BDDF-578F7FF5A319}" srcId="{12320C43-C6EF-4D7F-9EFE-E94603005A2A}" destId="{144E40D8-90F6-4541-9A13-B117994D01BA}" srcOrd="5" destOrd="0" parTransId="{249FCCD3-9102-4C6F-99ED-F086EBD060D3}" sibTransId="{A86F69A6-2AA9-4A31-AA47-8C6E6FC3ED9D}"/>
    <dgm:cxn modelId="{485E3171-EBBF-43D4-90F5-AA3865797C23}" srcId="{12320C43-C6EF-4D7F-9EFE-E94603005A2A}" destId="{C9A89432-29F7-4BC9-A57D-A2BB4F0447A9}" srcOrd="4" destOrd="0" parTransId="{CD5FC2AE-D995-4CF3-903E-1D0C4E289E07}" sibTransId="{2169E317-B476-49FE-A664-A52126B83553}"/>
    <dgm:cxn modelId="{A6F2B9DF-2C76-4405-A947-DCCC2CF645FA}" type="presOf" srcId="{C44077B2-58F8-4743-BA00-49148C972964}" destId="{DC15D983-6110-4C93-A56F-2641A413CEE5}" srcOrd="0" destOrd="0" presId="urn:microsoft.com/office/officeart/2008/layout/VerticalCurvedList"/>
    <dgm:cxn modelId="{7652310E-6B3F-457A-BB5C-0E1FBE72440B}" srcId="{12320C43-C6EF-4D7F-9EFE-E94603005A2A}" destId="{8321DB12-00F6-43DC-9BB5-ADA064557E03}" srcOrd="6" destOrd="0" parTransId="{B469AC4B-C9DF-4568-A488-3F45A8A91657}" sibTransId="{4086269C-1503-4F6F-822A-9432FA44C12B}"/>
    <dgm:cxn modelId="{36A2A1AB-7CEF-418A-8F6B-08B5AEA77C19}" type="presOf" srcId="{C9A89432-29F7-4BC9-A57D-A2BB4F0447A9}" destId="{5C18104B-362B-444B-83A4-FC43EEA7905A}" srcOrd="0" destOrd="0" presId="urn:microsoft.com/office/officeart/2008/layout/VerticalCurvedList"/>
    <dgm:cxn modelId="{0D2810D3-479D-4499-A0E4-7C15C80B0B35}" srcId="{12320C43-C6EF-4D7F-9EFE-E94603005A2A}" destId="{B4F89917-6E1B-4920-A75A-991169A7EC92}" srcOrd="1" destOrd="0" parTransId="{C8A35237-280E-41A9-986D-7650EFD8D5CE}" sibTransId="{0CBEF218-2F15-47EC-84F9-6D5800D11149}"/>
    <dgm:cxn modelId="{C619B1EE-BDF7-4B7D-8ABD-3D34C280A629}" type="presOf" srcId="{EBCEA903-4517-4655-A045-9299F4CB65AA}" destId="{7B435CD2-63B8-4343-BEC5-7EDB284E03C4}" srcOrd="0" destOrd="0" presId="urn:microsoft.com/office/officeart/2008/layout/VerticalCurvedList"/>
    <dgm:cxn modelId="{B187255B-0483-4C1A-A0BE-5A103BB09F87}" type="presParOf" srcId="{4D28E625-8118-4631-B12C-9C776026B095}" destId="{AAE7817E-2FC9-42B4-90F6-23C0EFFC5242}" srcOrd="0" destOrd="0" presId="urn:microsoft.com/office/officeart/2008/layout/VerticalCurvedList"/>
    <dgm:cxn modelId="{981F0AA8-FA33-4999-AACF-876F25EFE0F5}" type="presParOf" srcId="{AAE7817E-2FC9-42B4-90F6-23C0EFFC5242}" destId="{7AA92ACC-DD00-4006-9963-9EA1C30B6AAD}" srcOrd="0" destOrd="0" presId="urn:microsoft.com/office/officeart/2008/layout/VerticalCurvedList"/>
    <dgm:cxn modelId="{D9671761-20C7-410A-AC5F-0F328AE79FE6}" type="presParOf" srcId="{7AA92ACC-DD00-4006-9963-9EA1C30B6AAD}" destId="{508FEE5C-CA79-40A0-9CF0-9DC7FF3EE61D}" srcOrd="0" destOrd="0" presId="urn:microsoft.com/office/officeart/2008/layout/VerticalCurvedList"/>
    <dgm:cxn modelId="{41C885ED-6FB0-4BAC-8322-ED699447F9D9}" type="presParOf" srcId="{7AA92ACC-DD00-4006-9963-9EA1C30B6AAD}" destId="{DC15D983-6110-4C93-A56F-2641A413CEE5}" srcOrd="1" destOrd="0" presId="urn:microsoft.com/office/officeart/2008/layout/VerticalCurvedList"/>
    <dgm:cxn modelId="{9C738E66-8C7D-443C-ACCB-8877F2B67A26}" type="presParOf" srcId="{7AA92ACC-DD00-4006-9963-9EA1C30B6AAD}" destId="{DA22F6CA-644C-4FFA-A739-D313CFCC6AB8}" srcOrd="2" destOrd="0" presId="urn:microsoft.com/office/officeart/2008/layout/VerticalCurvedList"/>
    <dgm:cxn modelId="{E3335A5A-6E67-4528-B17F-89BAB2B0EDFE}" type="presParOf" srcId="{7AA92ACC-DD00-4006-9963-9EA1C30B6AAD}" destId="{2962413E-87DC-4E7D-8E6B-01AAC87B75F3}" srcOrd="3" destOrd="0" presId="urn:microsoft.com/office/officeart/2008/layout/VerticalCurvedList"/>
    <dgm:cxn modelId="{3A61D712-F7EC-4BC2-B86B-616E8052C728}" type="presParOf" srcId="{AAE7817E-2FC9-42B4-90F6-23C0EFFC5242}" destId="{528E3327-6281-4F0A-8207-F8F0D73AD3C8}" srcOrd="1" destOrd="0" presId="urn:microsoft.com/office/officeart/2008/layout/VerticalCurvedList"/>
    <dgm:cxn modelId="{09BE8141-FA42-4732-B8BE-BDADFFDF7097}" type="presParOf" srcId="{AAE7817E-2FC9-42B4-90F6-23C0EFFC5242}" destId="{18312302-BE58-4820-BC8C-010897913D70}" srcOrd="2" destOrd="0" presId="urn:microsoft.com/office/officeart/2008/layout/VerticalCurvedList"/>
    <dgm:cxn modelId="{3BEA1D4B-5CBB-45FC-8AFF-09645C4E0FE8}" type="presParOf" srcId="{18312302-BE58-4820-BC8C-010897913D70}" destId="{A816EF1F-AF58-49F5-A793-9F9D5C7692BF}" srcOrd="0" destOrd="0" presId="urn:microsoft.com/office/officeart/2008/layout/VerticalCurvedList"/>
    <dgm:cxn modelId="{261051C0-CF57-4606-8979-2652C648AFEC}" type="presParOf" srcId="{AAE7817E-2FC9-42B4-90F6-23C0EFFC5242}" destId="{1074BF59-9202-4B65-92D8-D1194449CA03}" srcOrd="3" destOrd="0" presId="urn:microsoft.com/office/officeart/2008/layout/VerticalCurvedList"/>
    <dgm:cxn modelId="{ADD6826C-B281-4587-A21F-86DBB423A0C9}" type="presParOf" srcId="{AAE7817E-2FC9-42B4-90F6-23C0EFFC5242}" destId="{ADF86D20-D01F-4157-BEEF-BD397ECDF144}" srcOrd="4" destOrd="0" presId="urn:microsoft.com/office/officeart/2008/layout/VerticalCurvedList"/>
    <dgm:cxn modelId="{BC373FC0-0D02-4E61-951C-000F755D030B}" type="presParOf" srcId="{ADF86D20-D01F-4157-BEEF-BD397ECDF144}" destId="{93BA9782-B92E-4FBD-8DF8-7E12C9132A6B}" srcOrd="0" destOrd="0" presId="urn:microsoft.com/office/officeart/2008/layout/VerticalCurvedList"/>
    <dgm:cxn modelId="{294A2429-F179-48B1-BDD2-321A41E7DAF3}" type="presParOf" srcId="{AAE7817E-2FC9-42B4-90F6-23C0EFFC5242}" destId="{FEDDDCF3-C245-4246-B26D-4B19DF4023DA}" srcOrd="5" destOrd="0" presId="urn:microsoft.com/office/officeart/2008/layout/VerticalCurvedList"/>
    <dgm:cxn modelId="{8785FDFC-75A6-4595-A06A-A58397C2482E}" type="presParOf" srcId="{AAE7817E-2FC9-42B4-90F6-23C0EFFC5242}" destId="{76FD388D-E4DE-44D6-8A3E-3353AEA821E8}" srcOrd="6" destOrd="0" presId="urn:microsoft.com/office/officeart/2008/layout/VerticalCurvedList"/>
    <dgm:cxn modelId="{D53A8962-C60E-401B-AAE7-5309CD781DEE}" type="presParOf" srcId="{76FD388D-E4DE-44D6-8A3E-3353AEA821E8}" destId="{53A0C4D8-5256-4022-BC38-1D40A6DD6B85}" srcOrd="0" destOrd="0" presId="urn:microsoft.com/office/officeart/2008/layout/VerticalCurvedList"/>
    <dgm:cxn modelId="{B31194F5-61B1-46DC-B7C0-1D6955AD49BE}" type="presParOf" srcId="{AAE7817E-2FC9-42B4-90F6-23C0EFFC5242}" destId="{7B435CD2-63B8-4343-BEC5-7EDB284E03C4}" srcOrd="7" destOrd="0" presId="urn:microsoft.com/office/officeart/2008/layout/VerticalCurvedList"/>
    <dgm:cxn modelId="{53D49ABB-CEA7-44D3-9472-5644161FB7CD}" type="presParOf" srcId="{AAE7817E-2FC9-42B4-90F6-23C0EFFC5242}" destId="{C77A1234-B370-4CB4-A8DD-803966D6189D}" srcOrd="8" destOrd="0" presId="urn:microsoft.com/office/officeart/2008/layout/VerticalCurvedList"/>
    <dgm:cxn modelId="{8EEF0A6E-D9A3-49CC-923A-D1A72F942E9F}" type="presParOf" srcId="{C77A1234-B370-4CB4-A8DD-803966D6189D}" destId="{DD708ACF-F0A6-4E11-88DF-680FCC8366D9}" srcOrd="0" destOrd="0" presId="urn:microsoft.com/office/officeart/2008/layout/VerticalCurvedList"/>
    <dgm:cxn modelId="{BD31ED43-0DA8-4599-85BF-796CC7016BE6}" type="presParOf" srcId="{AAE7817E-2FC9-42B4-90F6-23C0EFFC5242}" destId="{5C18104B-362B-444B-83A4-FC43EEA7905A}" srcOrd="9" destOrd="0" presId="urn:microsoft.com/office/officeart/2008/layout/VerticalCurvedList"/>
    <dgm:cxn modelId="{603A42F4-8CE9-49E9-A4CF-FB68DC67FD53}" type="presParOf" srcId="{AAE7817E-2FC9-42B4-90F6-23C0EFFC5242}" destId="{760A56CE-DF36-44CC-8B85-4C056A0206DE}" srcOrd="10" destOrd="0" presId="urn:microsoft.com/office/officeart/2008/layout/VerticalCurvedList"/>
    <dgm:cxn modelId="{295B5ADF-7502-4E33-BBD9-134F2932D38F}" type="presParOf" srcId="{760A56CE-DF36-44CC-8B85-4C056A0206DE}" destId="{B5D7299F-7D16-4B3A-86B3-57CDA079D5C1}" srcOrd="0" destOrd="0" presId="urn:microsoft.com/office/officeart/2008/layout/VerticalCurvedList"/>
    <dgm:cxn modelId="{4CAE59E1-4391-468F-80B4-54DE95344B42}" type="presParOf" srcId="{AAE7817E-2FC9-42B4-90F6-23C0EFFC5242}" destId="{894BC146-1D81-452F-B203-DF2B5BC5D5E4}" srcOrd="11" destOrd="0" presId="urn:microsoft.com/office/officeart/2008/layout/VerticalCurvedList"/>
    <dgm:cxn modelId="{33596EBB-F189-4EB6-AC92-F5E60B19D620}" type="presParOf" srcId="{AAE7817E-2FC9-42B4-90F6-23C0EFFC5242}" destId="{2010979F-7668-45CD-A16E-83A3A3ED587E}" srcOrd="12" destOrd="0" presId="urn:microsoft.com/office/officeart/2008/layout/VerticalCurvedList"/>
    <dgm:cxn modelId="{F94531CA-1D7A-465A-A038-9BF9122DC143}" type="presParOf" srcId="{2010979F-7668-45CD-A16E-83A3A3ED587E}" destId="{A365CD91-D111-41C8-8A45-DAF88EAACD1C}" srcOrd="0" destOrd="0" presId="urn:microsoft.com/office/officeart/2008/layout/VerticalCurvedList"/>
    <dgm:cxn modelId="{B122E426-7B08-4922-A5F0-1CEC108D1ED1}" type="presParOf" srcId="{AAE7817E-2FC9-42B4-90F6-23C0EFFC5242}" destId="{4A4EEBD2-F2D3-4483-9517-306258BABA24}" srcOrd="13" destOrd="0" presId="urn:microsoft.com/office/officeart/2008/layout/VerticalCurvedList"/>
    <dgm:cxn modelId="{443F9DC4-B469-42FA-BB1B-CDE011ECB0EF}" type="presParOf" srcId="{AAE7817E-2FC9-42B4-90F6-23C0EFFC5242}" destId="{245E359D-F4A3-4C3E-A37D-20E363097648}" srcOrd="14" destOrd="0" presId="urn:microsoft.com/office/officeart/2008/layout/VerticalCurvedList"/>
    <dgm:cxn modelId="{9848C01D-B19B-48A7-AA65-4705581CECEC}" type="presParOf" srcId="{245E359D-F4A3-4C3E-A37D-20E363097648}" destId="{BE95D586-8C81-4FC7-833E-A7442D3447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25FE46-AF63-4E2B-B22D-C81709E7406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F0B7194-0859-4436-A860-1102C72D2411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 и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психопрофилактика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личностной (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эмоционально-волевой,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познавательной) сферы ребенка, развитие коммуникативных навыков.</a:t>
          </a:r>
        </a:p>
      </dgm:t>
    </dgm:pt>
    <dgm:pt modelId="{59E91FB5-5033-4E7D-A8B7-DFC27142F1D6}" type="parTrans" cxnId="{6FB0BF8D-F9B8-49AD-9898-715F83C008E1}">
      <dgm:prSet/>
      <dgm:spPr/>
      <dgm:t>
        <a:bodyPr/>
        <a:lstStyle/>
        <a:p>
          <a:endParaRPr lang="ru-RU"/>
        </a:p>
      </dgm:t>
    </dgm:pt>
    <dgm:pt modelId="{9D0B455A-2FC3-407A-9CF9-019046A641A4}" type="sibTrans" cxnId="{6FB0BF8D-F9B8-49AD-9898-715F83C008E1}">
      <dgm:prSet/>
      <dgm:spPr/>
      <dgm:t>
        <a:bodyPr/>
        <a:lstStyle/>
        <a:p>
          <a:endParaRPr lang="ru-RU"/>
        </a:p>
      </dgm:t>
    </dgm:pt>
    <dgm:pt modelId="{600ACD42-6793-45A4-9F5C-DB2AA10A7D87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обучения ребенка навыкам выполнения учебных заданий, получения знаний, организации времени, социальной адаптации.</a:t>
          </a:r>
        </a:p>
      </dgm:t>
    </dgm:pt>
    <dgm:pt modelId="{858E352C-1F2E-4AA3-AD44-441CE8B5FB8D}" type="parTrans" cxnId="{53DBB95B-FCC3-4A9E-BA70-B85EAB9B373D}">
      <dgm:prSet/>
      <dgm:spPr/>
      <dgm:t>
        <a:bodyPr/>
        <a:lstStyle/>
        <a:p>
          <a:endParaRPr lang="ru-RU"/>
        </a:p>
      </dgm:t>
    </dgm:pt>
    <dgm:pt modelId="{68267762-AD08-4488-878D-8C2FF3081F5E}" type="sibTrans" cxnId="{53DBB95B-FCC3-4A9E-BA70-B85EAB9B373D}">
      <dgm:prSet/>
      <dgm:spPr/>
      <dgm:t>
        <a:bodyPr/>
        <a:lstStyle/>
        <a:p>
          <a:endParaRPr lang="ru-RU"/>
        </a:p>
      </dgm:t>
    </dgm:pt>
    <dgm:pt modelId="{C50D2A23-0FD4-45D6-9D40-F4F46521D2F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жизненно необходимых видов  двигательных действий с учетом этапности развития нервной системы, психики и моторики. </a:t>
          </a:r>
        </a:p>
      </dgm:t>
    </dgm:pt>
    <dgm:pt modelId="{5840759D-0C01-44AE-B392-E846F4B90AB0}" type="parTrans" cxnId="{2A86A9CB-29DF-422A-A184-D351AF2281AB}">
      <dgm:prSet/>
      <dgm:spPr/>
      <dgm:t>
        <a:bodyPr/>
        <a:lstStyle/>
        <a:p>
          <a:endParaRPr lang="ru-RU"/>
        </a:p>
      </dgm:t>
    </dgm:pt>
    <dgm:pt modelId="{B59A0BA5-94D8-4A02-9699-49587C46F90A}" type="sibTrans" cxnId="{2A86A9CB-29DF-422A-A184-D351AF2281AB}">
      <dgm:prSet/>
      <dgm:spPr/>
      <dgm:t>
        <a:bodyPr/>
        <a:lstStyle/>
        <a:p>
          <a:endParaRPr lang="ru-RU"/>
        </a:p>
      </dgm:t>
    </dgm:pt>
    <dgm:pt modelId="{04923377-4E27-40CD-BFC2-3845F1704FDE}">
      <dgm:prSet custT="1"/>
      <dgm:spPr/>
      <dgm:t>
        <a:bodyPr/>
        <a:lstStyle/>
        <a:p>
          <a:pPr>
            <a:buFont typeface="+mj-lt"/>
            <a:buNone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речи ребёнка: обогащение словарного запаса, формирование грамматического строя и связной речи, коррекция произносительной стороны речи, слоговой структуры речи 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фонематических процессов.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9AE50-48DB-4B52-8D7B-A05A3DD9D1C6}" type="parTrans" cxnId="{D2F11B55-77E0-449D-9B45-94E4B0C6A769}">
      <dgm:prSet/>
      <dgm:spPr/>
      <dgm:t>
        <a:bodyPr/>
        <a:lstStyle/>
        <a:p>
          <a:endParaRPr lang="ru-RU"/>
        </a:p>
      </dgm:t>
    </dgm:pt>
    <dgm:pt modelId="{EE71DE39-23ED-4BCA-9029-2A439F820A08}" type="sibTrans" cxnId="{D2F11B55-77E0-449D-9B45-94E4B0C6A769}">
      <dgm:prSet/>
      <dgm:spPr/>
      <dgm:t>
        <a:bodyPr/>
        <a:lstStyle/>
        <a:p>
          <a:endParaRPr lang="ru-RU"/>
        </a:p>
      </dgm:t>
    </dgm:pt>
    <dgm:pt modelId="{4CC4247D-60E9-4834-9399-F8CAD417E1B1}">
      <dgm:prSet custT="1"/>
      <dgm:spPr/>
      <dgm:t>
        <a:bodyPr/>
        <a:lstStyle/>
        <a:p>
          <a:r>
            <a:rPr lang="ru-RU" sz="2000" dirty="0" smtClean="0"/>
            <a:t>Оказание квалифицированной помощи семье и сопровождение в обучении и воспитании ребенка ОВЗ вне МДОУ.</a:t>
          </a:r>
          <a:endParaRPr lang="ru-RU" sz="2000" dirty="0"/>
        </a:p>
      </dgm:t>
    </dgm:pt>
    <dgm:pt modelId="{0B82AE7B-8714-47F9-83CA-D34D00CA8B57}" type="parTrans" cxnId="{8A7591CF-AC31-423F-9F42-C4EE8F01FC4A}">
      <dgm:prSet/>
      <dgm:spPr/>
      <dgm:t>
        <a:bodyPr/>
        <a:lstStyle/>
        <a:p>
          <a:endParaRPr lang="ru-RU"/>
        </a:p>
      </dgm:t>
    </dgm:pt>
    <dgm:pt modelId="{99234FF2-B629-43E9-AE75-0D782D910260}" type="sibTrans" cxnId="{8A7591CF-AC31-423F-9F42-C4EE8F01FC4A}">
      <dgm:prSet/>
      <dgm:spPr/>
      <dgm:t>
        <a:bodyPr/>
        <a:lstStyle/>
        <a:p>
          <a:endParaRPr lang="ru-RU"/>
        </a:p>
      </dgm:t>
    </dgm:pt>
    <dgm:pt modelId="{98938FE5-686E-4EF1-B719-24EF1D3E271C}" type="pres">
      <dgm:prSet presAssocID="{AF25FE46-AF63-4E2B-B22D-C81709E7406C}" presName="linearFlow" presStyleCnt="0">
        <dgm:presLayoutVars>
          <dgm:dir/>
          <dgm:resizeHandles val="exact"/>
        </dgm:presLayoutVars>
      </dgm:prSet>
      <dgm:spPr/>
    </dgm:pt>
    <dgm:pt modelId="{B83E8BD0-C4DD-40AD-A873-5EC0DCA535BD}" type="pres">
      <dgm:prSet presAssocID="{9F0B7194-0859-4436-A860-1102C72D2411}" presName="composite" presStyleCnt="0"/>
      <dgm:spPr/>
    </dgm:pt>
    <dgm:pt modelId="{DD21E46C-10BB-4AD1-BD6E-E385F94F7932}" type="pres">
      <dgm:prSet presAssocID="{9F0B7194-0859-4436-A860-1102C72D2411}" presName="imgShp" presStyleLbl="fgImgPlace1" presStyleIdx="0" presStyleCnt="5" custLinFactNeighborX="-38586" custLinFactNeighborY="-212"/>
      <dgm:spPr/>
    </dgm:pt>
    <dgm:pt modelId="{3463F42B-A661-46D8-A85E-B7DFE59CCE55}" type="pres">
      <dgm:prSet presAssocID="{9F0B7194-0859-4436-A860-1102C72D2411}" presName="txShp" presStyleLbl="node1" presStyleIdx="0" presStyleCnt="5" custScaleX="11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B7653-FC1D-40E9-BA3E-09A4A20B0CCE}" type="pres">
      <dgm:prSet presAssocID="{9D0B455A-2FC3-407A-9CF9-019046A641A4}" presName="spacing" presStyleCnt="0"/>
      <dgm:spPr/>
    </dgm:pt>
    <dgm:pt modelId="{53CCCCB0-CD9B-461D-8CFD-F53C39F99838}" type="pres">
      <dgm:prSet presAssocID="{04923377-4E27-40CD-BFC2-3845F1704FDE}" presName="composite" presStyleCnt="0"/>
      <dgm:spPr/>
    </dgm:pt>
    <dgm:pt modelId="{6A136237-A3B9-445D-8194-F74B16B14B67}" type="pres">
      <dgm:prSet presAssocID="{04923377-4E27-40CD-BFC2-3845F1704FDE}" presName="imgShp" presStyleLbl="fgImgPlace1" presStyleIdx="1" presStyleCnt="5" custLinFactNeighborX="-39170" custLinFactNeighborY="3567"/>
      <dgm:spPr/>
    </dgm:pt>
    <dgm:pt modelId="{5FDA633D-51AD-4D5D-9FA1-75C04E31D413}" type="pres">
      <dgm:prSet presAssocID="{04923377-4E27-40CD-BFC2-3845F1704FDE}" presName="txShp" presStyleLbl="node1" presStyleIdx="1" presStyleCnt="5" custScaleX="116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34238-B1C4-4990-B3DD-B78BC1CC64D1}" type="pres">
      <dgm:prSet presAssocID="{EE71DE39-23ED-4BCA-9029-2A439F820A08}" presName="spacing" presStyleCnt="0"/>
      <dgm:spPr/>
    </dgm:pt>
    <dgm:pt modelId="{979E6412-AA98-414C-A2BE-CCB3500B1004}" type="pres">
      <dgm:prSet presAssocID="{600ACD42-6793-45A4-9F5C-DB2AA10A7D87}" presName="composite" presStyleCnt="0"/>
      <dgm:spPr/>
    </dgm:pt>
    <dgm:pt modelId="{1952C3B2-4D55-4EC8-9A8B-A4D695FBB9B7}" type="pres">
      <dgm:prSet presAssocID="{600ACD42-6793-45A4-9F5C-DB2AA10A7D87}" presName="imgShp" presStyleLbl="fgImgPlace1" presStyleIdx="2" presStyleCnt="5" custLinFactNeighborX="-38586" custLinFactNeighborY="-78"/>
      <dgm:spPr/>
    </dgm:pt>
    <dgm:pt modelId="{66601136-3958-4C2A-8511-780E92D856AD}" type="pres">
      <dgm:prSet presAssocID="{600ACD42-6793-45A4-9F5C-DB2AA10A7D87}" presName="txShp" presStyleLbl="node1" presStyleIdx="2" presStyleCnt="5" custScaleX="117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70C58-FDF5-4CE3-8090-E1EB320DD3B3}" type="pres">
      <dgm:prSet presAssocID="{68267762-AD08-4488-878D-8C2FF3081F5E}" presName="spacing" presStyleCnt="0"/>
      <dgm:spPr/>
    </dgm:pt>
    <dgm:pt modelId="{4353530A-1F48-4A71-B148-F254B3AAE628}" type="pres">
      <dgm:prSet presAssocID="{C50D2A23-0FD4-45D6-9D40-F4F46521D2F0}" presName="composite" presStyleCnt="0"/>
      <dgm:spPr/>
    </dgm:pt>
    <dgm:pt modelId="{7B3729F6-F758-4716-8B05-5C8A1B8E2EE3}" type="pres">
      <dgm:prSet presAssocID="{C50D2A23-0FD4-45D6-9D40-F4F46521D2F0}" presName="imgShp" presStyleLbl="fgImgPlace1" presStyleIdx="3" presStyleCnt="5" custLinFactNeighborX="-32151" custLinFactNeighborY="-3722"/>
      <dgm:spPr/>
    </dgm:pt>
    <dgm:pt modelId="{F38B8A7F-2542-4978-95EC-81037EA18241}" type="pres">
      <dgm:prSet presAssocID="{C50D2A23-0FD4-45D6-9D40-F4F46521D2F0}" presName="txShp" presStyleLbl="node1" presStyleIdx="3" presStyleCnt="5" custScaleX="11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CFBC-1AB7-4867-BF45-B8FEBFF4757E}" type="pres">
      <dgm:prSet presAssocID="{B59A0BA5-94D8-4A02-9699-49587C46F90A}" presName="spacing" presStyleCnt="0"/>
      <dgm:spPr/>
    </dgm:pt>
    <dgm:pt modelId="{E5C6A649-491A-4973-8938-6C9D3D8D74A5}" type="pres">
      <dgm:prSet presAssocID="{4CC4247D-60E9-4834-9399-F8CAD417E1B1}" presName="composite" presStyleCnt="0"/>
      <dgm:spPr/>
    </dgm:pt>
    <dgm:pt modelId="{29C78F06-F9D7-495D-BF69-AE92FD7E30E0}" type="pres">
      <dgm:prSet presAssocID="{4CC4247D-60E9-4834-9399-F8CAD417E1B1}" presName="imgShp" presStyleLbl="fgImgPlace1" presStyleIdx="4" presStyleCnt="5" custLinFactNeighborX="-25466" custLinFactNeighborY="-402"/>
      <dgm:spPr/>
    </dgm:pt>
    <dgm:pt modelId="{50311EB5-DA20-484B-9BE7-2AE7C95D1BDF}" type="pres">
      <dgm:prSet presAssocID="{4CC4247D-60E9-4834-9399-F8CAD417E1B1}" presName="txShp" presStyleLbl="node1" presStyleIdx="4" presStyleCnt="5" custScaleX="114139" custScaleY="107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8A30D-979C-47B4-8149-7DD5FF3F2A6E}" type="presOf" srcId="{9F0B7194-0859-4436-A860-1102C72D2411}" destId="{3463F42B-A661-46D8-A85E-B7DFE59CCE55}" srcOrd="0" destOrd="0" presId="urn:microsoft.com/office/officeart/2005/8/layout/vList3#1"/>
    <dgm:cxn modelId="{4A4356CE-40A0-4116-801F-F0CDAE40749D}" type="presOf" srcId="{600ACD42-6793-45A4-9F5C-DB2AA10A7D87}" destId="{66601136-3958-4C2A-8511-780E92D856AD}" srcOrd="0" destOrd="0" presId="urn:microsoft.com/office/officeart/2005/8/layout/vList3#1"/>
    <dgm:cxn modelId="{2A86A9CB-29DF-422A-A184-D351AF2281AB}" srcId="{AF25FE46-AF63-4E2B-B22D-C81709E7406C}" destId="{C50D2A23-0FD4-45D6-9D40-F4F46521D2F0}" srcOrd="3" destOrd="0" parTransId="{5840759D-0C01-44AE-B392-E846F4B90AB0}" sibTransId="{B59A0BA5-94D8-4A02-9699-49587C46F90A}"/>
    <dgm:cxn modelId="{D2F11B55-77E0-449D-9B45-94E4B0C6A769}" srcId="{AF25FE46-AF63-4E2B-B22D-C81709E7406C}" destId="{04923377-4E27-40CD-BFC2-3845F1704FDE}" srcOrd="1" destOrd="0" parTransId="{C3F9AE50-48DB-4B52-8D7B-A05A3DD9D1C6}" sibTransId="{EE71DE39-23ED-4BCA-9029-2A439F820A08}"/>
    <dgm:cxn modelId="{AFC3CE5D-04E8-4EE9-9D82-30BAA62674BF}" type="presOf" srcId="{4CC4247D-60E9-4834-9399-F8CAD417E1B1}" destId="{50311EB5-DA20-484B-9BE7-2AE7C95D1BDF}" srcOrd="0" destOrd="0" presId="urn:microsoft.com/office/officeart/2005/8/layout/vList3#1"/>
    <dgm:cxn modelId="{E4CA2333-A6B4-4ED1-BF4C-E0F1973F8C12}" type="presOf" srcId="{C50D2A23-0FD4-45D6-9D40-F4F46521D2F0}" destId="{F38B8A7F-2542-4978-95EC-81037EA18241}" srcOrd="0" destOrd="0" presId="urn:microsoft.com/office/officeart/2005/8/layout/vList3#1"/>
    <dgm:cxn modelId="{7866B785-61B3-4404-895C-E4BEDC7D3308}" type="presOf" srcId="{04923377-4E27-40CD-BFC2-3845F1704FDE}" destId="{5FDA633D-51AD-4D5D-9FA1-75C04E31D413}" srcOrd="0" destOrd="0" presId="urn:microsoft.com/office/officeart/2005/8/layout/vList3#1"/>
    <dgm:cxn modelId="{6FB0BF8D-F9B8-49AD-9898-715F83C008E1}" srcId="{AF25FE46-AF63-4E2B-B22D-C81709E7406C}" destId="{9F0B7194-0859-4436-A860-1102C72D2411}" srcOrd="0" destOrd="0" parTransId="{59E91FB5-5033-4E7D-A8B7-DFC27142F1D6}" sibTransId="{9D0B455A-2FC3-407A-9CF9-019046A641A4}"/>
    <dgm:cxn modelId="{3CCCA896-E509-4EDA-AD33-763C8A55F72F}" type="presOf" srcId="{AF25FE46-AF63-4E2B-B22D-C81709E7406C}" destId="{98938FE5-686E-4EF1-B719-24EF1D3E271C}" srcOrd="0" destOrd="0" presId="urn:microsoft.com/office/officeart/2005/8/layout/vList3#1"/>
    <dgm:cxn modelId="{8A7591CF-AC31-423F-9F42-C4EE8F01FC4A}" srcId="{AF25FE46-AF63-4E2B-B22D-C81709E7406C}" destId="{4CC4247D-60E9-4834-9399-F8CAD417E1B1}" srcOrd="4" destOrd="0" parTransId="{0B82AE7B-8714-47F9-83CA-D34D00CA8B57}" sibTransId="{99234FF2-B629-43E9-AE75-0D782D910260}"/>
    <dgm:cxn modelId="{53DBB95B-FCC3-4A9E-BA70-B85EAB9B373D}" srcId="{AF25FE46-AF63-4E2B-B22D-C81709E7406C}" destId="{600ACD42-6793-45A4-9F5C-DB2AA10A7D87}" srcOrd="2" destOrd="0" parTransId="{858E352C-1F2E-4AA3-AD44-441CE8B5FB8D}" sibTransId="{68267762-AD08-4488-878D-8C2FF3081F5E}"/>
    <dgm:cxn modelId="{CA4EC68E-87EA-4E3D-ACA4-7AC365B82B4F}" type="presParOf" srcId="{98938FE5-686E-4EF1-B719-24EF1D3E271C}" destId="{B83E8BD0-C4DD-40AD-A873-5EC0DCA535BD}" srcOrd="0" destOrd="0" presId="urn:microsoft.com/office/officeart/2005/8/layout/vList3#1"/>
    <dgm:cxn modelId="{B1949761-D14E-42F9-AE56-C71CDE7871FE}" type="presParOf" srcId="{B83E8BD0-C4DD-40AD-A873-5EC0DCA535BD}" destId="{DD21E46C-10BB-4AD1-BD6E-E385F94F7932}" srcOrd="0" destOrd="0" presId="urn:microsoft.com/office/officeart/2005/8/layout/vList3#1"/>
    <dgm:cxn modelId="{153C9499-5058-43D2-8CDB-8B4015F08A6E}" type="presParOf" srcId="{B83E8BD0-C4DD-40AD-A873-5EC0DCA535BD}" destId="{3463F42B-A661-46D8-A85E-B7DFE59CCE55}" srcOrd="1" destOrd="0" presId="urn:microsoft.com/office/officeart/2005/8/layout/vList3#1"/>
    <dgm:cxn modelId="{3657E36E-1EA0-4A75-8D56-F58092D3B04E}" type="presParOf" srcId="{98938FE5-686E-4EF1-B719-24EF1D3E271C}" destId="{09DB7653-FC1D-40E9-BA3E-09A4A20B0CCE}" srcOrd="1" destOrd="0" presId="urn:microsoft.com/office/officeart/2005/8/layout/vList3#1"/>
    <dgm:cxn modelId="{8973947E-E7DC-4E2E-B46D-010CD9CA5C24}" type="presParOf" srcId="{98938FE5-686E-4EF1-B719-24EF1D3E271C}" destId="{53CCCCB0-CD9B-461D-8CFD-F53C39F99838}" srcOrd="2" destOrd="0" presId="urn:microsoft.com/office/officeart/2005/8/layout/vList3#1"/>
    <dgm:cxn modelId="{A613C33D-968B-4322-8ECD-A1CF5019EECC}" type="presParOf" srcId="{53CCCCB0-CD9B-461D-8CFD-F53C39F99838}" destId="{6A136237-A3B9-445D-8194-F74B16B14B67}" srcOrd="0" destOrd="0" presId="urn:microsoft.com/office/officeart/2005/8/layout/vList3#1"/>
    <dgm:cxn modelId="{3CC42B5C-810F-44E0-B7BC-EF439FD04CBF}" type="presParOf" srcId="{53CCCCB0-CD9B-461D-8CFD-F53C39F99838}" destId="{5FDA633D-51AD-4D5D-9FA1-75C04E31D413}" srcOrd="1" destOrd="0" presId="urn:microsoft.com/office/officeart/2005/8/layout/vList3#1"/>
    <dgm:cxn modelId="{013AB73A-3D47-49FD-9FEA-2C2F8AC4D66E}" type="presParOf" srcId="{98938FE5-686E-4EF1-B719-24EF1D3E271C}" destId="{C8934238-B1C4-4990-B3DD-B78BC1CC64D1}" srcOrd="3" destOrd="0" presId="urn:microsoft.com/office/officeart/2005/8/layout/vList3#1"/>
    <dgm:cxn modelId="{9AB08697-0ADE-4FDD-BB6F-F1CF9A84F49D}" type="presParOf" srcId="{98938FE5-686E-4EF1-B719-24EF1D3E271C}" destId="{979E6412-AA98-414C-A2BE-CCB3500B1004}" srcOrd="4" destOrd="0" presId="urn:microsoft.com/office/officeart/2005/8/layout/vList3#1"/>
    <dgm:cxn modelId="{947DF841-0B5D-409F-8702-54C90F8E7031}" type="presParOf" srcId="{979E6412-AA98-414C-A2BE-CCB3500B1004}" destId="{1952C3B2-4D55-4EC8-9A8B-A4D695FBB9B7}" srcOrd="0" destOrd="0" presId="urn:microsoft.com/office/officeart/2005/8/layout/vList3#1"/>
    <dgm:cxn modelId="{CFC0094E-EBB2-4520-83F6-C3A679A72218}" type="presParOf" srcId="{979E6412-AA98-414C-A2BE-CCB3500B1004}" destId="{66601136-3958-4C2A-8511-780E92D856AD}" srcOrd="1" destOrd="0" presId="urn:microsoft.com/office/officeart/2005/8/layout/vList3#1"/>
    <dgm:cxn modelId="{E8718FE3-92F6-4BF2-9023-0F3462078EC9}" type="presParOf" srcId="{98938FE5-686E-4EF1-B719-24EF1D3E271C}" destId="{69E70C58-FDF5-4CE3-8090-E1EB320DD3B3}" srcOrd="5" destOrd="0" presId="urn:microsoft.com/office/officeart/2005/8/layout/vList3#1"/>
    <dgm:cxn modelId="{8050510A-4E02-4775-AE7B-F1920724EF07}" type="presParOf" srcId="{98938FE5-686E-4EF1-B719-24EF1D3E271C}" destId="{4353530A-1F48-4A71-B148-F254B3AAE628}" srcOrd="6" destOrd="0" presId="urn:microsoft.com/office/officeart/2005/8/layout/vList3#1"/>
    <dgm:cxn modelId="{B8A7F7A7-8302-4C97-84C3-67F230A07BE2}" type="presParOf" srcId="{4353530A-1F48-4A71-B148-F254B3AAE628}" destId="{7B3729F6-F758-4716-8B05-5C8A1B8E2EE3}" srcOrd="0" destOrd="0" presId="urn:microsoft.com/office/officeart/2005/8/layout/vList3#1"/>
    <dgm:cxn modelId="{3945EE52-547D-4C2B-9318-E22B7050C6A3}" type="presParOf" srcId="{4353530A-1F48-4A71-B148-F254B3AAE628}" destId="{F38B8A7F-2542-4978-95EC-81037EA18241}" srcOrd="1" destOrd="0" presId="urn:microsoft.com/office/officeart/2005/8/layout/vList3#1"/>
    <dgm:cxn modelId="{9D831AE2-F1F1-43B6-8478-1BD427D43952}" type="presParOf" srcId="{98938FE5-686E-4EF1-B719-24EF1D3E271C}" destId="{4B93CFBC-1AB7-4867-BF45-B8FEBFF4757E}" srcOrd="7" destOrd="0" presId="urn:microsoft.com/office/officeart/2005/8/layout/vList3#1"/>
    <dgm:cxn modelId="{D3D6DC84-2DE4-4EC3-BB59-DA6C4D37B516}" type="presParOf" srcId="{98938FE5-686E-4EF1-B719-24EF1D3E271C}" destId="{E5C6A649-491A-4973-8938-6C9D3D8D74A5}" srcOrd="8" destOrd="0" presId="urn:microsoft.com/office/officeart/2005/8/layout/vList3#1"/>
    <dgm:cxn modelId="{7502C5F9-6EDF-4759-A623-A8F112756390}" type="presParOf" srcId="{E5C6A649-491A-4973-8938-6C9D3D8D74A5}" destId="{29C78F06-F9D7-495D-BF69-AE92FD7E30E0}" srcOrd="0" destOrd="0" presId="urn:microsoft.com/office/officeart/2005/8/layout/vList3#1"/>
    <dgm:cxn modelId="{848BA44B-501D-4118-868C-5707CE6E5F0F}" type="presParOf" srcId="{E5C6A649-491A-4973-8938-6C9D3D8D74A5}" destId="{50311EB5-DA20-484B-9BE7-2AE7C95D1BD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79775-D79D-4011-95A7-F49ECC80572D}">
      <dsp:nvSpPr>
        <dsp:cNvPr id="0" name=""/>
        <dsp:cNvSpPr/>
      </dsp:nvSpPr>
      <dsp:spPr>
        <a:xfrm>
          <a:off x="2371135" y="564422"/>
          <a:ext cx="3761966" cy="376196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208AA-8E8B-4E80-BEEF-0BB8DBE55BD3}">
      <dsp:nvSpPr>
        <dsp:cNvPr id="0" name=""/>
        <dsp:cNvSpPr/>
      </dsp:nvSpPr>
      <dsp:spPr>
        <a:xfrm>
          <a:off x="2376839" y="546558"/>
          <a:ext cx="3761966" cy="3761966"/>
        </a:xfrm>
        <a:prstGeom prst="blockArc">
          <a:avLst>
            <a:gd name="adj1" fmla="val 7500574"/>
            <a:gd name="adj2" fmla="val 1184491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015F8C-5052-4A98-A69C-5818AB16EB7E}">
      <dsp:nvSpPr>
        <dsp:cNvPr id="0" name=""/>
        <dsp:cNvSpPr/>
      </dsp:nvSpPr>
      <dsp:spPr>
        <a:xfrm>
          <a:off x="2386506" y="553376"/>
          <a:ext cx="3761966" cy="3761966"/>
        </a:xfrm>
        <a:prstGeom prst="blockArc">
          <a:avLst>
            <a:gd name="adj1" fmla="val 3275416"/>
            <a:gd name="adj2" fmla="val 752270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55B6A-8833-46C1-A758-9A231B04E670}">
      <dsp:nvSpPr>
        <dsp:cNvPr id="0" name=""/>
        <dsp:cNvSpPr/>
      </dsp:nvSpPr>
      <dsp:spPr>
        <a:xfrm>
          <a:off x="2371135" y="564422"/>
          <a:ext cx="3761966" cy="376196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C5868-1712-4E13-AA69-EB4F976D9444}">
      <dsp:nvSpPr>
        <dsp:cNvPr id="0" name=""/>
        <dsp:cNvSpPr/>
      </dsp:nvSpPr>
      <dsp:spPr>
        <a:xfrm>
          <a:off x="2371135" y="564422"/>
          <a:ext cx="3761966" cy="376196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BA3A5-3AF6-4C8B-9E4D-DBCFB35EC7C2}">
      <dsp:nvSpPr>
        <dsp:cNvPr id="0" name=""/>
        <dsp:cNvSpPr/>
      </dsp:nvSpPr>
      <dsp:spPr>
        <a:xfrm>
          <a:off x="3386331" y="1579618"/>
          <a:ext cx="1731575" cy="173157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Ребёнок ОВЗ</a:t>
          </a:r>
          <a:endParaRPr lang="ru-RU" sz="2400" kern="1200" dirty="0"/>
        </a:p>
      </dsp:txBody>
      <dsp:txXfrm>
        <a:off x="3639914" y="1833201"/>
        <a:ext cx="1224409" cy="1224409"/>
      </dsp:txXfrm>
    </dsp:sp>
    <dsp:sp modelId="{47320392-70C2-4856-9522-95DAC145FD7A}">
      <dsp:nvSpPr>
        <dsp:cNvPr id="0" name=""/>
        <dsp:cNvSpPr/>
      </dsp:nvSpPr>
      <dsp:spPr>
        <a:xfrm>
          <a:off x="3646067" y="2007"/>
          <a:ext cx="1212103" cy="121210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СЕМЬЯ</a:t>
          </a:r>
          <a:endParaRPr lang="ru-RU" sz="1400" b="1" kern="1200" dirty="0"/>
        </a:p>
      </dsp:txBody>
      <dsp:txXfrm>
        <a:off x="3823575" y="179515"/>
        <a:ext cx="857087" cy="857087"/>
      </dsp:txXfrm>
    </dsp:sp>
    <dsp:sp modelId="{E620F7AC-3C64-4623-A782-6F8C74E86B34}">
      <dsp:nvSpPr>
        <dsp:cNvPr id="0" name=""/>
        <dsp:cNvSpPr/>
      </dsp:nvSpPr>
      <dsp:spPr>
        <a:xfrm>
          <a:off x="5393488" y="1271582"/>
          <a:ext cx="1212103" cy="121210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МУЗ ЦРБ</a:t>
          </a:r>
          <a:endParaRPr lang="ru-RU" sz="1100" kern="1200" dirty="0"/>
        </a:p>
      </dsp:txBody>
      <dsp:txXfrm>
        <a:off x="5570996" y="1449090"/>
        <a:ext cx="857087" cy="857087"/>
      </dsp:txXfrm>
    </dsp:sp>
    <dsp:sp modelId="{98335475-8FB7-46F5-A74A-38B9F56D68ED}">
      <dsp:nvSpPr>
        <dsp:cNvPr id="0" name=""/>
        <dsp:cNvSpPr/>
      </dsp:nvSpPr>
      <dsp:spPr>
        <a:xfrm>
          <a:off x="4726033" y="3325799"/>
          <a:ext cx="1212103" cy="1212103"/>
        </a:xfrm>
        <a:prstGeom prst="ellipse">
          <a:avLst/>
        </a:prstGeom>
        <a:solidFill>
          <a:srgbClr val="F525D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ЦПСД «Домашний очаг»</a:t>
          </a:r>
          <a:endParaRPr lang="ru-RU" sz="1100" kern="1200" dirty="0"/>
        </a:p>
      </dsp:txBody>
      <dsp:txXfrm>
        <a:off x="4903541" y="3503307"/>
        <a:ext cx="857087" cy="857087"/>
      </dsp:txXfrm>
    </dsp:sp>
    <dsp:sp modelId="{177B94DE-47B2-4AAE-8183-FE380EE47C40}">
      <dsp:nvSpPr>
        <dsp:cNvPr id="0" name=""/>
        <dsp:cNvSpPr/>
      </dsp:nvSpPr>
      <dsp:spPr>
        <a:xfrm>
          <a:off x="2597660" y="3326380"/>
          <a:ext cx="1212103" cy="1212103"/>
        </a:xfrm>
        <a:prstGeom prst="ellipse">
          <a:avLst/>
        </a:prstGeom>
        <a:solidFill>
          <a:srgbClr val="8C2C77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МДОУ</a:t>
          </a:r>
          <a:endParaRPr lang="ru-RU" sz="1100" kern="1200" dirty="0"/>
        </a:p>
      </dsp:txBody>
      <dsp:txXfrm>
        <a:off x="2775168" y="3503888"/>
        <a:ext cx="857087" cy="857087"/>
      </dsp:txXfrm>
    </dsp:sp>
    <dsp:sp modelId="{7EF187BC-4389-4CF4-95D4-F321C8E776DF}">
      <dsp:nvSpPr>
        <dsp:cNvPr id="0" name=""/>
        <dsp:cNvSpPr/>
      </dsp:nvSpPr>
      <dsp:spPr>
        <a:xfrm>
          <a:off x="1898646" y="1271582"/>
          <a:ext cx="1212103" cy="1212103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СОШ преемственность</a:t>
          </a:r>
          <a:endParaRPr lang="ru-RU" sz="1200" kern="1200" dirty="0"/>
        </a:p>
      </dsp:txBody>
      <dsp:txXfrm>
        <a:off x="2076154" y="1449090"/>
        <a:ext cx="857087" cy="857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DF533-6B7D-4021-BA6A-819A67739DE2}">
      <dsp:nvSpPr>
        <dsp:cNvPr id="0" name=""/>
        <dsp:cNvSpPr/>
      </dsp:nvSpPr>
      <dsp:spPr>
        <a:xfrm rot="5400000">
          <a:off x="-76525" y="80669"/>
          <a:ext cx="510167" cy="3571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182703"/>
        <a:ext cx="357117" cy="153050"/>
      </dsp:txXfrm>
    </dsp:sp>
    <dsp:sp modelId="{991F48BB-E272-4CEC-B5F7-536D42F07C86}">
      <dsp:nvSpPr>
        <dsp:cNvPr id="0" name=""/>
        <dsp:cNvSpPr/>
      </dsp:nvSpPr>
      <dsp:spPr>
        <a:xfrm rot="5400000">
          <a:off x="4202230" y="-3840968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Согласие родителей на проведение диагностики.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7118" y="20332"/>
        <a:ext cx="8005646" cy="299233"/>
      </dsp:txXfrm>
    </dsp:sp>
    <dsp:sp modelId="{0FF3FE7F-9375-42E2-9E2C-FA59C4E4DFF0}">
      <dsp:nvSpPr>
        <dsp:cNvPr id="0" name=""/>
        <dsp:cNvSpPr/>
      </dsp:nvSpPr>
      <dsp:spPr>
        <a:xfrm rot="5400000">
          <a:off x="-76525" y="531062"/>
          <a:ext cx="510167" cy="3571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" y="633096"/>
        <a:ext cx="357117" cy="153050"/>
      </dsp:txXfrm>
    </dsp:sp>
    <dsp:sp modelId="{C6543F9C-D8FB-40CD-BAAC-A7FA2DDE6CF6}">
      <dsp:nvSpPr>
        <dsp:cNvPr id="0" name=""/>
        <dsp:cNvSpPr/>
      </dsp:nvSpPr>
      <dsp:spPr>
        <a:xfrm rot="5400000">
          <a:off x="4202230" y="-3390575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  <a:endParaRPr lang="ru-RU" sz="1800" kern="1200" dirty="0"/>
        </a:p>
      </dsp:txBody>
      <dsp:txXfrm rot="-5400000">
        <a:off x="357118" y="470725"/>
        <a:ext cx="8005646" cy="299233"/>
      </dsp:txXfrm>
    </dsp:sp>
    <dsp:sp modelId="{6383E008-290F-496E-AB08-E98F4C07C518}">
      <dsp:nvSpPr>
        <dsp:cNvPr id="0" name=""/>
        <dsp:cNvSpPr/>
      </dsp:nvSpPr>
      <dsp:spPr>
        <a:xfrm rot="5400000">
          <a:off x="-76525" y="981456"/>
          <a:ext cx="510167" cy="3571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1083490"/>
        <a:ext cx="357117" cy="153050"/>
      </dsp:txXfrm>
    </dsp:sp>
    <dsp:sp modelId="{C6800621-E899-4E5D-8806-269BC119F34B}">
      <dsp:nvSpPr>
        <dsp:cNvPr id="0" name=""/>
        <dsp:cNvSpPr/>
      </dsp:nvSpPr>
      <dsp:spPr>
        <a:xfrm rot="5400000">
          <a:off x="4202143" y="-2940094"/>
          <a:ext cx="331783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ПМП консилиум МДОУ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7118" y="921127"/>
        <a:ext cx="8005638" cy="299391"/>
      </dsp:txXfrm>
    </dsp:sp>
    <dsp:sp modelId="{92E4DAF7-B4FB-4871-AF36-7F9251454F5D}">
      <dsp:nvSpPr>
        <dsp:cNvPr id="0" name=""/>
        <dsp:cNvSpPr/>
      </dsp:nvSpPr>
      <dsp:spPr>
        <a:xfrm rot="5400000">
          <a:off x="-76525" y="1431850"/>
          <a:ext cx="510167" cy="3571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" y="1533884"/>
        <a:ext cx="357117" cy="153050"/>
      </dsp:txXfrm>
    </dsp:sp>
    <dsp:sp modelId="{0867EB69-CF48-4492-8DCD-6DD1259F532C}">
      <dsp:nvSpPr>
        <dsp:cNvPr id="0" name=""/>
        <dsp:cNvSpPr/>
      </dsp:nvSpPr>
      <dsp:spPr>
        <a:xfrm rot="5400000">
          <a:off x="4186587" y="-2470561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Заключение ПМП консилиума МДОУ</a:t>
          </a:r>
          <a:endParaRPr lang="ru-RU" sz="1800" kern="1200" dirty="0"/>
        </a:p>
      </dsp:txBody>
      <dsp:txXfrm rot="-5400000">
        <a:off x="341475" y="1390739"/>
        <a:ext cx="8005646" cy="299233"/>
      </dsp:txXfrm>
    </dsp:sp>
    <dsp:sp modelId="{057938EE-A1D6-486B-9C7E-48CB32CEA9D9}">
      <dsp:nvSpPr>
        <dsp:cNvPr id="0" name=""/>
        <dsp:cNvSpPr/>
      </dsp:nvSpPr>
      <dsp:spPr>
        <a:xfrm rot="5400000">
          <a:off x="-76525" y="1882243"/>
          <a:ext cx="510167" cy="35711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1984277"/>
        <a:ext cx="357117" cy="153050"/>
      </dsp:txXfrm>
    </dsp:sp>
    <dsp:sp modelId="{326E7E88-A1AC-4C5B-B480-135F63ED401E}">
      <dsp:nvSpPr>
        <dsp:cNvPr id="0" name=""/>
        <dsp:cNvSpPr/>
      </dsp:nvSpPr>
      <dsp:spPr>
        <a:xfrm rot="5400000">
          <a:off x="4202230" y="-2039394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Ознакомление родителей с результатами </a:t>
          </a:r>
          <a:r>
            <a:rPr lang="ru-RU" sz="1800" kern="1200" dirty="0" err="1" smtClean="0"/>
            <a:t>ПМПк</a:t>
          </a:r>
          <a:r>
            <a:rPr lang="ru-RU" sz="1800" kern="1200" dirty="0" smtClean="0"/>
            <a:t> и заключение договора о сопровождении воспитанника специалистами МДОУ</a:t>
          </a:r>
          <a:endParaRPr lang="ru-RU" sz="1800" kern="1200" dirty="0"/>
        </a:p>
      </dsp:txBody>
      <dsp:txXfrm rot="-5400000">
        <a:off x="357118" y="1821906"/>
        <a:ext cx="8005646" cy="299233"/>
      </dsp:txXfrm>
    </dsp:sp>
    <dsp:sp modelId="{86BF8D84-2B8B-4B7A-9DF8-C3E5494BDE0B}">
      <dsp:nvSpPr>
        <dsp:cNvPr id="0" name=""/>
        <dsp:cNvSpPr/>
      </dsp:nvSpPr>
      <dsp:spPr>
        <a:xfrm rot="5400000">
          <a:off x="-76525" y="2332637"/>
          <a:ext cx="510167" cy="3571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" y="2434671"/>
        <a:ext cx="357117" cy="153050"/>
      </dsp:txXfrm>
    </dsp:sp>
    <dsp:sp modelId="{1D7ADFC1-2A98-434A-AC47-9E70A2298E04}">
      <dsp:nvSpPr>
        <dsp:cNvPr id="0" name=""/>
        <dsp:cNvSpPr/>
      </dsp:nvSpPr>
      <dsp:spPr>
        <a:xfrm rot="5400000">
          <a:off x="4202230" y="-1589000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Заявление от родителей на проведение углублённого обследования специалистами ТПМПК</a:t>
          </a:r>
          <a:endParaRPr lang="ru-RU" sz="1800" kern="1200" dirty="0"/>
        </a:p>
      </dsp:txBody>
      <dsp:txXfrm rot="-5400000">
        <a:off x="357118" y="2272300"/>
        <a:ext cx="8005646" cy="299233"/>
      </dsp:txXfrm>
    </dsp:sp>
    <dsp:sp modelId="{2E996568-67FD-4275-A6A0-14C03CA4EDF2}">
      <dsp:nvSpPr>
        <dsp:cNvPr id="0" name=""/>
        <dsp:cNvSpPr/>
      </dsp:nvSpPr>
      <dsp:spPr>
        <a:xfrm rot="5400000">
          <a:off x="-76525" y="2783031"/>
          <a:ext cx="510167" cy="3571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2885065"/>
        <a:ext cx="357117" cy="153050"/>
      </dsp:txXfrm>
    </dsp:sp>
    <dsp:sp modelId="{F1F1504A-2576-463A-9E2D-8A6BCC2F2CB7}">
      <dsp:nvSpPr>
        <dsp:cNvPr id="0" name=""/>
        <dsp:cNvSpPr/>
      </dsp:nvSpPr>
      <dsp:spPr>
        <a:xfrm rot="5400000">
          <a:off x="4202230" y="-1138606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ТПМПК</a:t>
          </a:r>
        </a:p>
      </dsp:txBody>
      <dsp:txXfrm rot="-5400000">
        <a:off x="357118" y="2722694"/>
        <a:ext cx="8005646" cy="299233"/>
      </dsp:txXfrm>
    </dsp:sp>
    <dsp:sp modelId="{8F86DB97-54DC-4285-A55F-2ECE54ABB107}">
      <dsp:nvSpPr>
        <dsp:cNvPr id="0" name=""/>
        <dsp:cNvSpPr/>
      </dsp:nvSpPr>
      <dsp:spPr>
        <a:xfrm rot="5400000">
          <a:off x="-76525" y="3233425"/>
          <a:ext cx="510167" cy="35711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3335459"/>
        <a:ext cx="357117" cy="153050"/>
      </dsp:txXfrm>
    </dsp:sp>
    <dsp:sp modelId="{9DA4D348-427D-48CE-AE07-304409E33D75}">
      <dsp:nvSpPr>
        <dsp:cNvPr id="0" name=""/>
        <dsp:cNvSpPr/>
      </dsp:nvSpPr>
      <dsp:spPr>
        <a:xfrm rot="5400000">
          <a:off x="4155944" y="-556434"/>
          <a:ext cx="331609" cy="78484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ТПМПК</a:t>
          </a:r>
        </a:p>
      </dsp:txBody>
      <dsp:txXfrm rot="-5400000">
        <a:off x="397508" y="3218190"/>
        <a:ext cx="7832294" cy="299233"/>
      </dsp:txXfrm>
    </dsp:sp>
    <dsp:sp modelId="{D4164281-8133-49F3-95C4-BD46900EABC0}">
      <dsp:nvSpPr>
        <dsp:cNvPr id="0" name=""/>
        <dsp:cNvSpPr/>
      </dsp:nvSpPr>
      <dsp:spPr>
        <a:xfrm rot="5400000">
          <a:off x="-76525" y="3683818"/>
          <a:ext cx="510167" cy="3571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3785852"/>
        <a:ext cx="357117" cy="153050"/>
      </dsp:txXfrm>
    </dsp:sp>
    <dsp:sp modelId="{66B85A37-AE08-45D6-864E-A1C4DE689A06}">
      <dsp:nvSpPr>
        <dsp:cNvPr id="0" name=""/>
        <dsp:cNvSpPr/>
      </dsp:nvSpPr>
      <dsp:spPr>
        <a:xfrm rot="5400000">
          <a:off x="4202230" y="-237819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 </a:t>
          </a:r>
          <a:r>
            <a:rPr lang="ru-RU" sz="1800" kern="1200" dirty="0" smtClean="0"/>
            <a:t>Составление 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даптированной образовательной программы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7118" y="3623481"/>
        <a:ext cx="8005646" cy="299233"/>
      </dsp:txXfrm>
    </dsp:sp>
    <dsp:sp modelId="{2F80475D-6FFB-4D47-B47D-F6BA82BE797A}">
      <dsp:nvSpPr>
        <dsp:cNvPr id="0" name=""/>
        <dsp:cNvSpPr/>
      </dsp:nvSpPr>
      <dsp:spPr>
        <a:xfrm rot="5400000">
          <a:off x="-76525" y="4134212"/>
          <a:ext cx="510167" cy="35711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4236246"/>
        <a:ext cx="357117" cy="153050"/>
      </dsp:txXfrm>
    </dsp:sp>
    <dsp:sp modelId="{266CD2E2-697D-4E88-99A3-EC280AF47011}">
      <dsp:nvSpPr>
        <dsp:cNvPr id="0" name=""/>
        <dsp:cNvSpPr/>
      </dsp:nvSpPr>
      <dsp:spPr>
        <a:xfrm rot="5400000">
          <a:off x="4202230" y="212574"/>
          <a:ext cx="331609" cy="8021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Реализация адаптированной образовательной программы </a:t>
          </a:r>
          <a:endParaRPr lang="ru-RU" sz="1800" kern="1200" dirty="0"/>
        </a:p>
      </dsp:txBody>
      <dsp:txXfrm rot="-5400000">
        <a:off x="357118" y="4073874"/>
        <a:ext cx="8005646" cy="299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5D983-6110-4C93-A56F-2641A413CEE5}">
      <dsp:nvSpPr>
        <dsp:cNvPr id="0" name=""/>
        <dsp:cNvSpPr/>
      </dsp:nvSpPr>
      <dsp:spPr>
        <a:xfrm>
          <a:off x="-6942729" y="-1089248"/>
          <a:ext cx="8591906" cy="7794172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E3327-6281-4F0A-8207-F8F0D73AD3C8}">
      <dsp:nvSpPr>
        <dsp:cNvPr id="0" name=""/>
        <dsp:cNvSpPr/>
      </dsp:nvSpPr>
      <dsp:spPr>
        <a:xfrm>
          <a:off x="405695" y="263267"/>
          <a:ext cx="6755435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Учитель-логопед</a:t>
          </a:r>
        </a:p>
      </dsp:txBody>
      <dsp:txXfrm>
        <a:off x="405695" y="263267"/>
        <a:ext cx="6755435" cy="526304"/>
      </dsp:txXfrm>
    </dsp:sp>
    <dsp:sp modelId="{A816EF1F-AF58-49F5-A793-9F9D5C7692BF}">
      <dsp:nvSpPr>
        <dsp:cNvPr id="0" name=""/>
        <dsp:cNvSpPr/>
      </dsp:nvSpPr>
      <dsp:spPr>
        <a:xfrm>
          <a:off x="76755" y="197479"/>
          <a:ext cx="657880" cy="657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4BF59-9202-4B65-92D8-D1194449CA03}">
      <dsp:nvSpPr>
        <dsp:cNvPr id="0" name=""/>
        <dsp:cNvSpPr/>
      </dsp:nvSpPr>
      <dsp:spPr>
        <a:xfrm>
          <a:off x="1244159" y="914401"/>
          <a:ext cx="5844953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  Педагог-психолог</a:t>
          </a:r>
          <a:endParaRPr lang="ru-RU" sz="2700" kern="1200" dirty="0"/>
        </a:p>
      </dsp:txBody>
      <dsp:txXfrm>
        <a:off x="1244159" y="914401"/>
        <a:ext cx="5844953" cy="526304"/>
      </dsp:txXfrm>
    </dsp:sp>
    <dsp:sp modelId="{93BA9782-B92E-4FBD-8DF8-7E12C9132A6B}">
      <dsp:nvSpPr>
        <dsp:cNvPr id="0" name=""/>
        <dsp:cNvSpPr/>
      </dsp:nvSpPr>
      <dsp:spPr>
        <a:xfrm>
          <a:off x="801648" y="838198"/>
          <a:ext cx="657880" cy="657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DDCF3-C245-4246-B26D-4B19DF4023DA}">
      <dsp:nvSpPr>
        <dsp:cNvPr id="0" name=""/>
        <dsp:cNvSpPr/>
      </dsp:nvSpPr>
      <dsp:spPr>
        <a:xfrm>
          <a:off x="1658092" y="1600201"/>
          <a:ext cx="5413526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   Воспитатель </a:t>
          </a:r>
          <a:endParaRPr lang="ru-RU" sz="2700" kern="1200" dirty="0"/>
        </a:p>
      </dsp:txBody>
      <dsp:txXfrm>
        <a:off x="1658092" y="1600201"/>
        <a:ext cx="5413526" cy="526304"/>
      </dsp:txXfrm>
    </dsp:sp>
    <dsp:sp modelId="{53A0C4D8-5256-4022-BC38-1D40A6DD6B85}">
      <dsp:nvSpPr>
        <dsp:cNvPr id="0" name=""/>
        <dsp:cNvSpPr/>
      </dsp:nvSpPr>
      <dsp:spPr>
        <a:xfrm>
          <a:off x="1281662" y="1524002"/>
          <a:ext cx="657880" cy="657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35CD2-63B8-4343-BEC5-7EDB284E03C4}">
      <dsp:nvSpPr>
        <dsp:cNvPr id="0" name=""/>
        <dsp:cNvSpPr/>
      </dsp:nvSpPr>
      <dsp:spPr>
        <a:xfrm>
          <a:off x="1924576" y="2241530"/>
          <a:ext cx="5112469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Музыкальный руководитель</a:t>
          </a:r>
        </a:p>
      </dsp:txBody>
      <dsp:txXfrm>
        <a:off x="1924576" y="2241530"/>
        <a:ext cx="5112469" cy="526304"/>
      </dsp:txXfrm>
    </dsp:sp>
    <dsp:sp modelId="{DD708ACF-F0A6-4E11-88DF-680FCC8366D9}">
      <dsp:nvSpPr>
        <dsp:cNvPr id="0" name=""/>
        <dsp:cNvSpPr/>
      </dsp:nvSpPr>
      <dsp:spPr>
        <a:xfrm>
          <a:off x="1430718" y="2240232"/>
          <a:ext cx="657880" cy="657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8104B-362B-444B-83A4-FC43EEA7905A}">
      <dsp:nvSpPr>
        <dsp:cNvPr id="0" name=""/>
        <dsp:cNvSpPr/>
      </dsp:nvSpPr>
      <dsp:spPr>
        <a:xfrm>
          <a:off x="2057422" y="2951825"/>
          <a:ext cx="5011307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baseline="0" dirty="0" smtClean="0"/>
            <a:t>    Родители</a:t>
          </a:r>
          <a:endParaRPr lang="ru-RU" sz="2700" kern="1200" dirty="0"/>
        </a:p>
      </dsp:txBody>
      <dsp:txXfrm>
        <a:off x="2057422" y="2951825"/>
        <a:ext cx="5011307" cy="526304"/>
      </dsp:txXfrm>
    </dsp:sp>
    <dsp:sp modelId="{B5D7299F-7D16-4B3A-86B3-57CDA079D5C1}">
      <dsp:nvSpPr>
        <dsp:cNvPr id="0" name=""/>
        <dsp:cNvSpPr/>
      </dsp:nvSpPr>
      <dsp:spPr>
        <a:xfrm>
          <a:off x="678741" y="4249691"/>
          <a:ext cx="657880" cy="657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BC146-1D81-452F-B203-DF2B5BC5D5E4}">
      <dsp:nvSpPr>
        <dsp:cNvPr id="0" name=""/>
        <dsp:cNvSpPr/>
      </dsp:nvSpPr>
      <dsp:spPr>
        <a:xfrm>
          <a:off x="923374" y="4343399"/>
          <a:ext cx="6265634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Дополнительное образование.</a:t>
          </a:r>
          <a:endParaRPr lang="ru-RU" sz="2700" kern="1200" dirty="0"/>
        </a:p>
      </dsp:txBody>
      <dsp:txXfrm>
        <a:off x="923374" y="4343399"/>
        <a:ext cx="6265634" cy="526304"/>
      </dsp:txXfrm>
    </dsp:sp>
    <dsp:sp modelId="{A365CD91-D111-41C8-8A45-DAF88EAACD1C}">
      <dsp:nvSpPr>
        <dsp:cNvPr id="0" name=""/>
        <dsp:cNvSpPr/>
      </dsp:nvSpPr>
      <dsp:spPr>
        <a:xfrm>
          <a:off x="623777" y="4265930"/>
          <a:ext cx="657880" cy="657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EEBD2-F2D3-4483-9517-306258BABA24}">
      <dsp:nvSpPr>
        <dsp:cNvPr id="0" name=""/>
        <dsp:cNvSpPr/>
      </dsp:nvSpPr>
      <dsp:spPr>
        <a:xfrm>
          <a:off x="405121" y="5029200"/>
          <a:ext cx="6757665" cy="52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Инструктор по физической культуре</a:t>
          </a:r>
          <a:endParaRPr lang="ru-RU" sz="2700" kern="1200" dirty="0"/>
        </a:p>
      </dsp:txBody>
      <dsp:txXfrm>
        <a:off x="405121" y="5029200"/>
        <a:ext cx="6757665" cy="526304"/>
      </dsp:txXfrm>
    </dsp:sp>
    <dsp:sp modelId="{BE95D586-8C81-4FC7-833E-A7442D3447F2}">
      <dsp:nvSpPr>
        <dsp:cNvPr id="0" name=""/>
        <dsp:cNvSpPr/>
      </dsp:nvSpPr>
      <dsp:spPr>
        <a:xfrm>
          <a:off x="76755" y="4935839"/>
          <a:ext cx="657880" cy="65788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3F42B-A661-46D8-A85E-B7DFE59CCE55}">
      <dsp:nvSpPr>
        <dsp:cNvPr id="0" name=""/>
        <dsp:cNvSpPr/>
      </dsp:nvSpPr>
      <dsp:spPr>
        <a:xfrm rot="10800000">
          <a:off x="990590" y="3828"/>
          <a:ext cx="7086618" cy="800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 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психопрофилактика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личностной (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эмоционально-волевой,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познавательной) сферы ребенка, развитие коммуникативных навыков.</a:t>
          </a:r>
        </a:p>
      </dsp:txBody>
      <dsp:txXfrm rot="10800000">
        <a:off x="1190830" y="3828"/>
        <a:ext cx="6886378" cy="800959"/>
      </dsp:txXfrm>
    </dsp:sp>
    <dsp:sp modelId="{DD21E46C-10BB-4AD1-BD6E-E385F94F7932}">
      <dsp:nvSpPr>
        <dsp:cNvPr id="0" name=""/>
        <dsp:cNvSpPr/>
      </dsp:nvSpPr>
      <dsp:spPr>
        <a:xfrm>
          <a:off x="809318" y="2130"/>
          <a:ext cx="800959" cy="8009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A633D-51AD-4D5D-9FA1-75C04E31D413}">
      <dsp:nvSpPr>
        <dsp:cNvPr id="0" name=""/>
        <dsp:cNvSpPr/>
      </dsp:nvSpPr>
      <dsp:spPr>
        <a:xfrm rot="10800000">
          <a:off x="1017635" y="1043880"/>
          <a:ext cx="7032528" cy="800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речи ребёнка: обогащение словарного запаса, формирование грамматического строя и связной речи, коррекция произносительной стороны речи, слоговой структуры речи 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фонематических процессов.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7875" y="1043880"/>
        <a:ext cx="6832288" cy="800959"/>
      </dsp:txXfrm>
    </dsp:sp>
    <dsp:sp modelId="{6A136237-A3B9-445D-8194-F74B16B14B67}">
      <dsp:nvSpPr>
        <dsp:cNvPr id="0" name=""/>
        <dsp:cNvSpPr/>
      </dsp:nvSpPr>
      <dsp:spPr>
        <a:xfrm>
          <a:off x="804640" y="1072450"/>
          <a:ext cx="800959" cy="8009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01136-3958-4C2A-8511-780E92D856AD}">
      <dsp:nvSpPr>
        <dsp:cNvPr id="0" name=""/>
        <dsp:cNvSpPr/>
      </dsp:nvSpPr>
      <dsp:spPr>
        <a:xfrm rot="10800000">
          <a:off x="990590" y="2083932"/>
          <a:ext cx="7086618" cy="800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обучения ребенка навыкам выполнения учебных заданий, получения знаний, организации времени, социальной адаптации.</a:t>
          </a:r>
        </a:p>
      </dsp:txBody>
      <dsp:txXfrm rot="10800000">
        <a:off x="1190830" y="2083932"/>
        <a:ext cx="6886378" cy="800959"/>
      </dsp:txXfrm>
    </dsp:sp>
    <dsp:sp modelId="{1952C3B2-4D55-4EC8-9A8B-A4D695FBB9B7}">
      <dsp:nvSpPr>
        <dsp:cNvPr id="0" name=""/>
        <dsp:cNvSpPr/>
      </dsp:nvSpPr>
      <dsp:spPr>
        <a:xfrm>
          <a:off x="809318" y="2083307"/>
          <a:ext cx="800959" cy="8009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B8A7F-2542-4978-95EC-81037EA18241}">
      <dsp:nvSpPr>
        <dsp:cNvPr id="0" name=""/>
        <dsp:cNvSpPr/>
      </dsp:nvSpPr>
      <dsp:spPr>
        <a:xfrm rot="10800000">
          <a:off x="1025957" y="3123983"/>
          <a:ext cx="7015885" cy="800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 жизненно необходимых видов  двигательных действий с учетом этапности развития нервной системы, психики и моторики. </a:t>
          </a:r>
        </a:p>
      </dsp:txBody>
      <dsp:txXfrm rot="10800000">
        <a:off x="1226197" y="3123983"/>
        <a:ext cx="6815645" cy="800959"/>
      </dsp:txXfrm>
    </dsp:sp>
    <dsp:sp modelId="{7B3729F6-F758-4716-8B05-5C8A1B8E2EE3}">
      <dsp:nvSpPr>
        <dsp:cNvPr id="0" name=""/>
        <dsp:cNvSpPr/>
      </dsp:nvSpPr>
      <dsp:spPr>
        <a:xfrm>
          <a:off x="860860" y="3094172"/>
          <a:ext cx="800959" cy="8009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11EB5-DA20-484B-9BE7-2AE7C95D1BDF}">
      <dsp:nvSpPr>
        <dsp:cNvPr id="0" name=""/>
        <dsp:cNvSpPr/>
      </dsp:nvSpPr>
      <dsp:spPr>
        <a:xfrm rot="10800000">
          <a:off x="1092559" y="4164035"/>
          <a:ext cx="6882681" cy="8613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320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Оказание квалифицированной помощи семье и сопровождение в обучении и воспитании ребенка ОВЗ вне МДОУ.</a:t>
          </a:r>
          <a:endParaRPr lang="ru-RU" sz="2000" kern="1200" dirty="0"/>
        </a:p>
      </dsp:txBody>
      <dsp:txXfrm rot="10800000">
        <a:off x="1307893" y="4164035"/>
        <a:ext cx="6667347" cy="861335"/>
      </dsp:txXfrm>
    </dsp:sp>
    <dsp:sp modelId="{29C78F06-F9D7-495D-BF69-AE92FD7E30E0}">
      <dsp:nvSpPr>
        <dsp:cNvPr id="0" name=""/>
        <dsp:cNvSpPr/>
      </dsp:nvSpPr>
      <dsp:spPr>
        <a:xfrm>
          <a:off x="914404" y="4191004"/>
          <a:ext cx="800959" cy="8009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CDFF-5B00-4934-A15B-2D630ADCA47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63C8-1EA7-459B-98DA-6EB1B0643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8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63C8-1EA7-459B-98DA-6EB1B0643EE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50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mosmetod.ru/files/OVZ/doc/36.%D0%9F%D0%B8%D1%81%D1%8C%D0%BC%D0%BE_%D0%9C%D0%9E_%D0%A0%D0%A4_%D0%BE%D1%82_27.03.2000_27_901-6_%D0%9E_%D0%9F%D0%9C%D0%9F%D0%BA%D0%BE%D0%BD%D1%81%D0%B8%D0%BB%D0%B8%D1%83%D0%BC%D0%B5_%D0%9E%D0%A3.pdf" TargetMode="External"/><Relationship Id="rId3" Type="http://schemas.openxmlformats.org/officeDocument/2006/relationships/hyperlink" Target="http://mosmetod.ru/files/OVZ/doc/2.%D0%9F%D1%80%D0%B8%D0%BA%D0%B0%D0%B7_%D0%9C%D0%9E%D0%B8%D0%9D%D0%A0%D0%A4_%D0%BE%D1%82_30.08.2013_1014_%D0%9E%D0%B1_%D1%83%D1%82%D0%B2%D0%B5%D1%80%D0%B6%D0%B4%D0%B5%D0%BD%D0%B8%D0%B8_%D0%9F%D0%BE%D1%80%D1%8F%D0%B4%D0%BA%D0%B0_%D0%BE%D1%80%D0%B3%D0%B0%D0%BD%D0%B8%D0%B7%D0%B0%D1%86%D0%B8%D0%B8_%D0%BF%D0%BE_%D0%9E%D0%9F_%D0%94%D0%9E.pdf" TargetMode="External"/><Relationship Id="rId7" Type="http://schemas.openxmlformats.org/officeDocument/2006/relationships/hyperlink" Target="http://mosmetod.ru/files/OVZ/doc/22.%D0%9F%D1%80%D0%B8%D0%BA%D0%B0%D0%B7_%D0%9C%D0%9E%D0%B8%D0%9D_%D0%A0%D0%A4_%D0%BE%D1%82_08.04.2014_293_%D0%9E%D0%B1_%D1%83%D1%82%D0%B2%D0%B5%D1%80%D0%B6%D0%B4%D0%B5%D0%BD%D0%B8%D0%B8_%D0%9F%D0%BE%D1%80%D1%8F%D0%B4%D0%BA%D0%B0_%D0%BF%D1%80%D0%B8%D0%B5%D0%BC%D0%B0_%D0%BD%D0%B0_%D0%BE%D0%B1%D1%83%D1%87%D0%B5%D0%BD%D0%B8%D0%B5_%D0%BF%D0%BE_%D0%9E%D0%9F_%D0%94%D0%9E.pdf" TargetMode="External"/><Relationship Id="rId12" Type="http://schemas.openxmlformats.org/officeDocument/2006/relationships/hyperlink" Target="http://mosmetod.ru/metodicheskoe-prostranstvo/shkola-dlya-vsekh/normativno-pravovaya-dokumentatsiya/npa-ovz.html" TargetMode="External"/><Relationship Id="rId2" Type="http://schemas.openxmlformats.org/officeDocument/2006/relationships/hyperlink" Target="http://mosmetod.ru/files/OVZ/doc/1.%D0%A1%D0%B0%D0%BD%D0%9F%D0%B8%D0%9D_%D0%BE%D1%82_10.07.2015_26_%D0%9E%D0%B1_%D1%83%D1%82%D0%B2%D0%B5%D1%80%D0%B6%D0%B4%D0%B5%D0%BD%D0%B8%D0%B8_%D0%A1%D0%B0%D0%BD%D0%9F%D0%B8%D0%9D_%D0%B4%D0%BB%D1%8F_%D0%9E%D0%92%D0%9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smetod.ru/files/OVZ/doc/21.%D0%9F%D1%80%D0%B8%D0%BA%D0%B0%D0%B7_%D0%9C%D0%9E%D0%B8%D0%9D_%D0%A0%D0%A4_%D0%BE%D1%82_20.09.2013_N_1082_%D0%9E%D0%B1_%D1%83%D1%82%D0%B2%D0%B5%D1%80%D0%B6%D0%B4%D0%B5%D0%BD%D0%B8%D0%B8_%D0%9F%D0%BE%D0%BB%D0%BE%D0%B6%D0%B5%D0%BD%D0%B8%D1%8F_%D0%9F%D0%9C%D0%9F%D0%9A.pdf" TargetMode="External"/><Relationship Id="rId11" Type="http://schemas.openxmlformats.org/officeDocument/2006/relationships/hyperlink" Target="http://mosmetod.ru/files/OVZ/doc/46.met-rek-pmpk-vk-1074-07-ot-23.05.2016.pdf" TargetMode="External"/><Relationship Id="rId5" Type="http://schemas.openxmlformats.org/officeDocument/2006/relationships/hyperlink" Target="http://mosmetod.ru/files/OVZ/doc/9.%D0%9F%D0%B8%D1%81%D1%8C%D0%BC%D0%BE_%D0%9C%D0%9E%D0%B8%D0%9D_%D0%A0%D0%A4_%D0%BE%D1%82_11.03.2016_%D0%92%D0%9A-452_07_%D0%9E_%D0%B2%D0%B2%D0%B5%D0%B4%D0%B5%D0%BD%D0%B8%D0%B8_%D0%A4%D0%93%D0%9E%D0%A1_%D0%9E%D0%92%D0%97.pdf" TargetMode="External"/><Relationship Id="rId10" Type="http://schemas.openxmlformats.org/officeDocument/2006/relationships/hyperlink" Target="http://mosmetod.ru/files/OVZ/doc/40.%D0%9F%D0%B8%D1%81%D1%8C%D0%BC%D0%BE_%D0%9C%D0%9E%D0%B8%D0%9D_%D0%A0%D0%A4_%D0%BE%D1%82_13.11.2015_07_3735_%D0%9E_%D0%BD%D0%B0%D0%BF%D1%80%D0%B0%D0%B2%D0%BB%D0%B5%D0%BD%D0%B8%D0%B8_%D0%9C%D0%A0_%D0%BE%D0%BF%D1%8B%D1%82_%D0%BF%D1%80%D0%B0%D0%BA%D1%82%D0%B8%D0%BA%D0%B8_%D0%9E%D0%92%D0%97.pdf" TargetMode="External"/><Relationship Id="rId4" Type="http://schemas.openxmlformats.org/officeDocument/2006/relationships/hyperlink" Target="http://mosmetod.ru/files/OVZ/doc/3.%D0%9F%D1%80%D0%B8%D0%BA%D0%B0%D0%B7_%D0%9C%D0%9E%D0%B8%D0%9D_%D0%A0%D0%A4__%D0%BE%D1%82_09.11.2015_1309_%D0%9E%D0%B1_%D1%83%D1%82%D0%B2%D0%B5%D1%80%D0%B6%D0%B4%D0%B5%D0%BD%D0%B8%D0%B8_%D0%9F%D0%BE%D1%80%D1%8F%D0%B4%D0%BA%D0%B0_%D0%BE%D0%B1%D0%B5%D1%81%D0%BF%D0%B5%D1%87%D0%B5%D0%BD%D0%B8%D1%8F_%D1%83%D1%81%D0%BB%D0%BE%D0%B2%D0%B8%D0%B9_%D0%B4%D0%BE%D1%81%D1%82%D1%83%D0%BF%D0%BD%D0%BE%D1%81%D1%82%D0%B8_%D0%B4%D0%BB%D1%8F_%D0%B8%D0%BD%D0%B2%D0%B0%D0%BB%D0%B8%D0%B4%D0%BE%D0%B2.pdf" TargetMode="External"/><Relationship Id="rId9" Type="http://schemas.openxmlformats.org/officeDocument/2006/relationships/hyperlink" Target="http://mosmetod.ru/files/OVZ/doc/38.%D0%9F%D0%B8%D1%81%D1%8C%D0%BC%D0%BE_%D0%9C%D0%9E%D0%B8%D0%9D_%D0%A0%D0%A4_%D0%BE%D1%82_07.06.2013_%D0%98%D0%A0-535.07_%D0%9E_%D0%BA%D0%BE%D1%80%D1%80%D0%B5%D0%BA%D1%86%D0%B8%D0%BE%D0%BD%D0%BD%D0%BE%D0%BC_%D0%B8_%D0%B8%D0%BD%D0%BA%D0%BB%D1%8E%D0%B7%D0%B8%D0%B2%D0%BD%D0%BE%D0%BC_%D0%BE%D0%B1%D1%80%D0%B0%D0%B7%D0%BE%D0%B2%D0%B0%D0%BD%D0%B8%D0%B8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wnloads\a48875a1e5dc3b8f06f49ab5fe802e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77" y="2667000"/>
            <a:ext cx="4495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648200"/>
            <a:ext cx="3962400" cy="152400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едагог- психолог Куприенко Н.А. </a:t>
            </a:r>
          </a:p>
          <a:p>
            <a:r>
              <a:rPr lang="ru-RU" sz="2000" b="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 логопед </a:t>
            </a:r>
            <a:r>
              <a:rPr lang="ru-RU" sz="2000" b="0" cap="none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Абрамчук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 Ю.</a:t>
            </a:r>
          </a:p>
          <a:p>
            <a:r>
              <a:rPr lang="ru-RU" sz="2000" b="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 логопед </a:t>
            </a:r>
            <a:r>
              <a:rPr lang="ru-RU" sz="2000" b="0" cap="none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Животенко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 П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0" cap="none" spc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тарший </a:t>
            </a:r>
            <a:r>
              <a:rPr lang="ru-RU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Романюк Г.И</a:t>
            </a:r>
            <a:endParaRPr lang="ru-RU" sz="2000" b="0" cap="none" spc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сопровождения ребёнка ОВЗ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МДОУ «Детский сад «Родничок» г. Надыма»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649" y="1650742"/>
            <a:ext cx="81147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Каждый ребёнок </a:t>
            </a:r>
          </a:p>
          <a:p>
            <a:pPr algn="ctr"/>
            <a:r>
              <a:rPr lang="ru-RU" sz="3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особенный, все дети равные.</a:t>
            </a:r>
            <a:endParaRPr lang="ru-RU" sz="32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C0942-7C1B-49F5-AE4E-59993326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специалистов 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проведенной психолого-педагогической диагностики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D9033973-C231-49C9-B021-03D81349018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54862905"/>
              </p:ext>
            </p:extLst>
          </p:nvPr>
        </p:nvGraphicFramePr>
        <p:xfrm>
          <a:off x="0" y="1447800"/>
          <a:ext cx="9067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311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C33E56-0335-40CD-B0A4-5756F340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Направления работы специалистов при реализации адаптированной образовательной программы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A01D65-8A03-4F10-BA3C-7B73A8DDFA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категории детей с ОВЗ предусмотрены специальные коррекционные схемы обучения. В результате таких программ ребенок может полностью избавиться от своего дефекта или хотя бы сгладить его проявления и развить компенсаторные механизмы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индивидуальной работы: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артикуляционных навыков звукопроизношения и развитие слухового восприятия; нормализация звукопроизношения и слоговой структуры слова; развитие навыков звукового анализа и синтеза; развитие лексико-грамматических категорий и связной речи.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индивидуальной работы: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коррекционно-развивающие занятия по программам социально-эмоционального развития дошкольников;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игротерапия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психогимнастика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сказкатерапия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36583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29FE76-B659-4F01-AFA8-48E0F145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Модель сопровождения ребёнка с тяжелыми нарушениями речи в 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7766F9-24CA-4C8C-9BB6-B9D62AFF9A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5334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Осуществляет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воспитательно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-образовательный процесс в соответствии с тематическим планированием ДОУ;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индивидуальную работу по рекомендациям специалистов: автоматизация хорошо поставленных звуков, упражнения на развитие лексико-грамматического строя речи, связной речи, фонематического слуха, навыка звукового анализа и синтеза, внимания, памяти, логического мышления, артикуляционной, общей и мелкой моторики;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оздоровительные гимнастики: дыхательная, корригирующая, пальчиковая.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ормирует музыкальный вкус. Воспитывает любовь и интерес к музыке, развивая музыкальную восприимчивость, музыкальный слух. Развивает эмоциональную отзывчивость на музыку различного характера,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звуковысотный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тембровый и динамический слух, чувство ритма. Формирует певческий голос и выразительность движений. Развивает умение музицировать на детских музыкальных инструментах. Продолжает формировать творческую активность, самостоятельность и стремление применять в жизни знакомый музыкальный репертуар. 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837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1D654-D461-4E01-BB9F-6FA2D2A9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Модель сопровождения ребёнка с тяжелыми нарушениями речи в 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8BD239-897A-477D-B9D0-0C89DE8B12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существляет непрерывное совершенствование двигательных умений и навыков с учетом возрастных особенностей (психологических, физических и физиологических). Развивать быстроту, силу, выносливость, гибкость,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координированность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точность действий, способность поддерживать равновесие. Совершенствует навыки ориентировки в пространстве. Использует такие формы работы, как игры-соревнования, эстафеты. 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работу с родителями, взаимодействует с педагогами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50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67FAAA-2A5F-4854-991A-610A070D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Модель сопровождения ребёнка с тяжелыми нарушениями речи в 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936854-9155-4B9F-A253-116360C69D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по хореографии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умения чувствовать и ощущать музыкальный ритм; формирует навыки согласования движения с музыкой; равномерное развитие мышечной системы;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умения работать в  коллективе.</a:t>
            </a: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по астрономии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благоприятные условия для обогащения и развития игровой деятельности по формированию знаний в области астрономии; учит развивать сюжет игры и побуждать к использованию приобретенных знаний и умений, полученных при восприятии окружающего мира, литературных произведений, просмотра познавательных мультфильмов; содействует развитию творческой игры как самостоятельной деятельности, применяя разнообразные приемы руководства, способствующие формированию игрового интереса, развитию игровой деятельности; социальные навыки, коммуникативные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7189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C76E5-1114-45FE-9949-B7BA1BD8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Модель сопровождения ребёнка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ОВЗ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9A31DA-5513-40FF-A4E5-E261167EC0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57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 регулярную посещаемость ребёнком МДОУ.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специалистов.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Осуществляют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обследование, наблюдение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 лечение у врачей МУЗ  ЦРБ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/>
              <a:t>    Посещение </a:t>
            </a:r>
            <a:r>
              <a:rPr lang="ru-RU" sz="2400" dirty="0" smtClean="0"/>
              <a:t>ЦПСД </a:t>
            </a:r>
            <a:r>
              <a:rPr lang="ru-RU" sz="2400" dirty="0"/>
              <a:t>«Домашний очаг»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Соблюдают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дня, приближенный к детскому саду.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User\Documents\27166458_mfyiv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174" y="2286000"/>
            <a:ext cx="3257550" cy="26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9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C76E5-1114-45FE-9949-B7BA1BD8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9A31DA-5513-40FF-A4E5-E261167EC0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000" dirty="0">
                <a:latin typeface="13"/>
                <a:ea typeface="Times New Roman"/>
                <a:cs typeface="Times New Roman"/>
              </a:rPr>
              <a:t>. 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2"/>
              </a:rPr>
              <a:t>Постановление Главного государственного санитарного врача РФ от 10.07.2015 № 26 «Об утверждении СанПиН 2.4.2.3286-15 «Санитарно-эпидемиологические требования к условиям и организации обучения и воспитания в 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</a:t>
            </a:r>
            <a:r>
              <a:rPr lang="ru-RU" sz="3000" dirty="0">
                <a:latin typeface="13"/>
                <a:ea typeface="Times New Roman"/>
                <a:cs typeface="Times New Roman"/>
              </a:rPr>
              <a:t>  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2.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3"/>
              </a:rPr>
              <a:t>Приказ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3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3"/>
              </a:rPr>
              <a:t> России от 30.08.2013 № 1014 «Об утверждении Порядка организации и осуществления образовательной деятельности по основным образовательным программам – образовательным программам дошкольного образования»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3.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4"/>
              </a:rPr>
              <a:t>Приказ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4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4"/>
              </a:rPr>
              <a:t> России от 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4.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5"/>
              </a:rPr>
              <a:t>Письмо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5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5"/>
              </a:rPr>
              <a:t> России от 11.03.2016 № ВК-452/07 «О введении ФГОС ОВЗ»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5.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6"/>
              </a:rPr>
              <a:t>Приказ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6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6"/>
              </a:rPr>
              <a:t> России от 20.09.2013 № 1082 «Об утверждении Положения о психолого-медико-педагогической комиссии»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6.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7"/>
              </a:rPr>
              <a:t>Приказ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7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7"/>
              </a:rPr>
              <a:t> России от 8.04.2014 № 293 «Об утверждении Порядка приёма на обучение по образовательным программам дошкольного образования»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7.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8"/>
              </a:rPr>
              <a:t>Письмо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8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8"/>
              </a:rPr>
              <a:t> России от 23.03.2000 №27/901-6 «О психолого-медико-педагогическом консилиуме (ПМПК) образовательного учреждения»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8.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9"/>
              </a:rPr>
              <a:t>Письмо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9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9"/>
              </a:rPr>
              <a:t> России от 07.06.2013 № ИР-535/07 «О коррекционном и инклюзивном образовании»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9.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10"/>
              </a:rPr>
              <a:t>Письмо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10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10"/>
              </a:rPr>
              <a:t> России от 13.11.2015 № 07-3735 «О направлении методических рекомендаций»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13"/>
                <a:ea typeface="Times New Roman"/>
                <a:cs typeface="Times New Roman"/>
              </a:rPr>
              <a:t>10.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11"/>
              </a:rPr>
              <a:t>Письмо </a:t>
            </a:r>
            <a:r>
              <a:rPr lang="ru-RU" sz="3000" dirty="0" err="1">
                <a:latin typeface="13"/>
                <a:ea typeface="Times New Roman"/>
                <a:cs typeface="Times New Roman"/>
                <a:hlinkClick r:id="rId11"/>
              </a:rPr>
              <a:t>Минобрнауки</a:t>
            </a:r>
            <a:r>
              <a:rPr lang="ru-RU" sz="3000" dirty="0">
                <a:latin typeface="13"/>
                <a:ea typeface="Times New Roman"/>
                <a:cs typeface="Times New Roman"/>
                <a:hlinkClick r:id="rId11"/>
              </a:rPr>
              <a:t> России от 23.05.2016 № ВК-1074/07 «О совершенствовании деятельности ПМПК» </a:t>
            </a:r>
            <a:endParaRPr lang="ru-RU" sz="3000" dirty="0">
              <a:latin typeface="13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600" u="sng" smtClean="0">
                <a:solidFill>
                  <a:srgbClr val="0000FF"/>
                </a:solidFill>
                <a:latin typeface="13"/>
                <a:ea typeface="Calibri"/>
                <a:cs typeface="Times New Roman"/>
                <a:hlinkClick r:id="rId12"/>
              </a:rPr>
              <a:t>       http</a:t>
            </a:r>
            <a:r>
              <a:rPr lang="ru-RU" sz="3600" u="sng" dirty="0">
                <a:solidFill>
                  <a:srgbClr val="0000FF"/>
                </a:solidFill>
                <a:latin typeface="13"/>
                <a:ea typeface="Calibri"/>
                <a:cs typeface="Times New Roman"/>
                <a:hlinkClick r:id="rId12"/>
              </a:rPr>
              <a:t>://mosmetod.ru/metodicheskoe-prostranstvo/shkola-dlya-vsekh/normativno-pravovaya-dokumentatsiya/npa-ovz.html</a:t>
            </a:r>
            <a:endParaRPr lang="ru-RU" dirty="0">
              <a:latin typeface="1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Здоровья (ОВЗ)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8265" y="2133600"/>
            <a:ext cx="8503920" cy="4572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К группе детей с ОВЗ относятся дети, состояние здоровья которых препятствует освоению ими всех или некоторых разделов образовательной программы дошкольного учреждения вне специальных условий воспитания и обучения.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Группа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дошкольников с ОВЗ не </a:t>
            </a:r>
            <a:r>
              <a:rPr lang="ru-RU" sz="2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однор</a:t>
            </a:r>
            <a:r>
              <a:rPr lang="ru-RU" sz="2000" smtClean="0">
                <a:solidFill>
                  <a:prstClr val="black"/>
                </a:solidFill>
                <a:latin typeface="Times New Roman"/>
                <a:ea typeface="Times New Roman"/>
              </a:rPr>
              <a:t> одна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в нее входят дети с разными нарушениями развития, выраженность которых может быть различна.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265" y="39624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Имеющиеся у детей отклонения приводят к нарушению умственной работоспособности, недостаткам общей и мелкой моторики, трудностям во взаимодействии с окружающим миром, изменению способов коммуникации и средств общения, недостаточности словесного опосредствования, в частности — вербализации, искажению познания окружающего мира, бед­ности социального опыта, изменениям в становлении личности.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C:\Users\User\Documents\0_833e9_d1cacb4b_ori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1628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25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детей ОВЗ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8877" y="1295400"/>
            <a:ext cx="807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Согласно основной классификации дети с ОВЗ разделяются на следующие категории:</a:t>
            </a:r>
          </a:p>
          <a:p>
            <a:pPr eaLnBrk="0" hangingPunct="0">
              <a:buFontTx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нарушением слуха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(глухие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слабослышащие)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eaLnBrk="0" hangingPunct="0">
              <a:buFontTx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нарушениями зрения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слепые, слабовидящие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дисфункцией речи;</a:t>
            </a:r>
          </a:p>
          <a:p>
            <a:pPr eaLnBrk="0" hangingPunct="0">
              <a:buFontTx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патологией опорно-двигательного аппарата;</a:t>
            </a:r>
          </a:p>
          <a:p>
            <a:pPr eaLnBrk="0" hangingPunct="0">
              <a:buFontTx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проблемами психического развития, отсталостью умственного развития;</a:t>
            </a:r>
          </a:p>
          <a:p>
            <a:pPr eaLnBrk="0" hangingPunct="0">
              <a:buFontTx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поведенческими расстройствами и нарушением общения;</a:t>
            </a:r>
          </a:p>
          <a:p>
            <a:pPr eaLnBrk="0" hangingPunct="0">
              <a:buFontTx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дети с сочетанными, сложными нарушениями развития.</a:t>
            </a: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419" y="43434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Каждая категория детей с различными психическими, физическими нарушениями в развитии помимо общих закономерностей развития имеет специфические психолого-педагогические особенности, отличающие одну категорию детей от другой, которые необходимо учитывать при определении коррекционной работы в интеграционном образовательном пространстве.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0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4572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ОВЗ посещающие </a:t>
            </a:r>
            <a:br>
              <a:rPr lang="ru-RU" sz="2400" dirty="0" smtClean="0"/>
            </a:br>
            <a:r>
              <a:rPr lang="ru-RU" sz="2400" dirty="0" smtClean="0"/>
              <a:t>МДОУ «Детский сад «Родничок» г. Надыма»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737199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(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слабовидящие);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с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дисфункцией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речи (общее недоразвитие речи – 2, 3  уровень, недоразвитие речи системного характера, фонетико- фонематическое недоразвитие речи на фоне дизартрии, алалия);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с проблемами психического развития (ЗПР);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поведенческими расстройствами и нарушением общения;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дети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сочетанными, сложными нарушениями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дети со скрытым ОВЗ (родители оформившие отказ от углублённого обследования ТПМПК).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 запущенные дети.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409699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Воспитанники МДОУ с ОВЗ составляют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дети с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нерезко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выраженными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а следовательно,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трудновыявляемыми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отклонениями в развитии двигательной, сенсорной или интеллектуальной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сферы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 descr="C:\Users\User\Documents\138686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9699"/>
            <a:ext cx="2743200" cy="499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82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cuments\RcGB4947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3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Модель сопровождения ребёнка ОВЗ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65774941"/>
              </p:ext>
            </p:extLst>
          </p:nvPr>
        </p:nvGraphicFramePr>
        <p:xfrm>
          <a:off x="1524000" y="685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557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1004317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presentationml/2006/ole">
            <p:oleObj spid="_x0000_s1048" name="Document" r:id="rId3" imgW="9667384" imgH="5821091" progId="Word.Documen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29000" y="3276600"/>
            <a:ext cx="1905000" cy="251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Алгоритм сопровождения воспитанников МДОУ «Родничок»  с особенностями развития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14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Модель сопровождения ребёнка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ОВЗ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8465203"/>
              </p:ext>
            </p:extLst>
          </p:nvPr>
        </p:nvGraphicFramePr>
        <p:xfrm>
          <a:off x="457200" y="1447800"/>
          <a:ext cx="8378952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Психолого-медико-педагогическое обследование детей с ограниченными возможностями здоровья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Для </a:t>
            </a:r>
            <a:r>
              <a:rPr lang="ru-RU" sz="1800" dirty="0">
                <a:latin typeface="Times New Roman"/>
                <a:ea typeface="Times New Roman"/>
              </a:rPr>
              <a:t>успешности воспитания и обучения детей с ОВЗ необходима </a:t>
            </a:r>
            <a:r>
              <a:rPr lang="ru-RU" sz="1800" dirty="0" smtClean="0">
                <a:latin typeface="Times New Roman"/>
                <a:ea typeface="Times New Roman"/>
              </a:rPr>
              <a:t>правильная </a:t>
            </a:r>
            <a:r>
              <a:rPr lang="ru-RU" sz="1800" dirty="0">
                <a:latin typeface="Times New Roman"/>
                <a:ea typeface="Times New Roman"/>
              </a:rPr>
              <a:t>оценка их возможностей и выявление особых образовательных потребностей.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</a:rPr>
              <a:t>связи с этим особая роль отводится психолого-медико-педагогической диагностике, позволяющей</a:t>
            </a:r>
            <a:r>
              <a:rPr lang="ru-RU" sz="1800" dirty="0" smtClean="0">
                <a:latin typeface="Times New Roman"/>
                <a:ea typeface="Times New Roman"/>
              </a:rPr>
              <a:t>: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-своевременно </a:t>
            </a:r>
            <a:r>
              <a:rPr lang="ru-RU" sz="1800" dirty="0">
                <a:latin typeface="Times New Roman"/>
                <a:ea typeface="Times New Roman"/>
              </a:rPr>
              <a:t>выявить детей с ограниченными возможностями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выявить </a:t>
            </a:r>
            <a:r>
              <a:rPr lang="ru-RU" sz="1800" dirty="0">
                <a:latin typeface="Times New Roman"/>
                <a:ea typeface="Times New Roman"/>
              </a:rPr>
              <a:t>индивидуальные психолого-педагогические особенности ребенка с ОВЗ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определить </a:t>
            </a:r>
            <a:r>
              <a:rPr lang="ru-RU" sz="1800" dirty="0">
                <a:latin typeface="Times New Roman"/>
                <a:ea typeface="Times New Roman"/>
              </a:rPr>
              <a:t>оптимальный педагогический маршрут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обеспечить </a:t>
            </a:r>
            <a:r>
              <a:rPr lang="ru-RU" sz="1800" dirty="0">
                <a:latin typeface="Times New Roman"/>
                <a:ea typeface="Times New Roman"/>
              </a:rPr>
              <a:t>индивидуальным сопровождением каждого ребенка с ОВЗ в дошкольном учреждении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спланировать </a:t>
            </a:r>
            <a:r>
              <a:rPr lang="ru-RU" sz="1800" dirty="0">
                <a:latin typeface="Times New Roman"/>
                <a:ea typeface="Times New Roman"/>
              </a:rPr>
              <a:t>коррекционные мероприятия, разработать </a:t>
            </a:r>
            <a:r>
              <a:rPr lang="ru-RU" sz="1800" dirty="0" smtClean="0">
                <a:latin typeface="Times New Roman"/>
                <a:ea typeface="Times New Roman"/>
              </a:rPr>
              <a:t>адаптированные программы </a:t>
            </a:r>
            <a:r>
              <a:rPr lang="ru-RU" sz="1800" dirty="0">
                <a:latin typeface="Times New Roman"/>
                <a:ea typeface="Times New Roman"/>
              </a:rPr>
              <a:t>коррекционной работы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оценить </a:t>
            </a:r>
            <a:r>
              <a:rPr lang="ru-RU" sz="1800" dirty="0">
                <a:latin typeface="Times New Roman"/>
                <a:ea typeface="Times New Roman"/>
              </a:rPr>
              <a:t>динамику развития и эффективность коррекционной работы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определить </a:t>
            </a:r>
            <a:r>
              <a:rPr lang="ru-RU" sz="1800" dirty="0">
                <a:latin typeface="Times New Roman"/>
                <a:ea typeface="Times New Roman"/>
              </a:rPr>
              <a:t>условия воспитания и обучения ребенка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- консультировать </a:t>
            </a:r>
            <a:r>
              <a:rPr lang="ru-RU" sz="1800" dirty="0">
                <a:latin typeface="Times New Roman"/>
                <a:ea typeface="Times New Roman"/>
              </a:rPr>
              <a:t>родителей ребенка.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2784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D05264-4BD5-46E9-9FD8-482391AA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Модель инклюзивного образования ребёнка ОВЗ по адаптированной образовательной программе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МДОУ «Детский сад «Родничок»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г.Надыма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D6C50D01-7FEB-48B1-A7E7-A7772190797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76460676"/>
              </p:ext>
            </p:extLst>
          </p:nvPr>
        </p:nvGraphicFramePr>
        <p:xfrm>
          <a:off x="1371599" y="838200"/>
          <a:ext cx="7239001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3" descr="9966252_Winnyoeps.gif">
            <a:extLst>
              <a:ext uri="{FF2B5EF4-FFF2-40B4-BE49-F238E27FC236}">
                <a16:creationId xmlns="" xmlns:a16="http://schemas.microsoft.com/office/drawing/2014/main" id="{902F60E3-6DD6-4CDE-8086-5D631D52B5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337" y="2590800"/>
            <a:ext cx="1853909" cy="20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743200" y="4495800"/>
            <a:ext cx="5791200" cy="526304"/>
            <a:chOff x="406252" y="263267"/>
            <a:chExt cx="6755435" cy="5263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06252" y="263267"/>
              <a:ext cx="6755435" cy="5263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              </a:t>
              </a:r>
              <a:r>
                <a:rPr lang="ru-RU" sz="2800" dirty="0" smtClean="0"/>
                <a:t>Социальный педагог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06252" y="263267"/>
              <a:ext cx="6755435" cy="526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7754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2882265" y="3783792"/>
            <a:ext cx="657880" cy="657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2504201" y="4430012"/>
            <a:ext cx="657880" cy="657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1459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676</TotalTime>
  <Words>1119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Официальная</vt:lpstr>
      <vt:lpstr>Document</vt:lpstr>
      <vt:lpstr>Модель сопровождения ребёнка ОВЗ  в МДОУ «Детский сад «Родничок» г. Надыма»</vt:lpstr>
      <vt:lpstr>Дети с Ограниченными Возможностями Здоровья (ОВЗ)</vt:lpstr>
      <vt:lpstr>Категории детей ОВЗ</vt:lpstr>
      <vt:lpstr>Дети ОВЗ посещающие  МДОУ «Детский сад «Родничок» г. Надыма»</vt:lpstr>
      <vt:lpstr>Модель сопровождения ребёнка ОВЗ  </vt:lpstr>
      <vt:lpstr>Слайд 6</vt:lpstr>
      <vt:lpstr>Модель сопровождения ребёнка ОВЗ в МДОУ «Детский сад «Родничок» г.Надыма»</vt:lpstr>
      <vt:lpstr>Психолого-медико-педагогическое обследование детей с ограниченными возможностями здоровья</vt:lpstr>
      <vt:lpstr>Модель инклюзивного образования ребёнка ОВЗ по адаптированной образовательной программе  в МДОУ «Детский сад «Родничок» г.Надыма»</vt:lpstr>
      <vt:lpstr>Цель работы специалистов на основе проведенной психолого-педагогической диагностики </vt:lpstr>
      <vt:lpstr>Направления работы специалистов при реализации адаптированной образовательной программы МДОУ «Детский сад «Родничок» г.Надыма»</vt:lpstr>
      <vt:lpstr>Модель сопровождения ребёнка с тяжелыми нарушениями речи в МДОУ «Детский сад «Родничок» г.Надыма»</vt:lpstr>
      <vt:lpstr>Модель сопровождения ребёнка с тяжелыми нарушениями речи в МДОУ «Детский сад «Родничок» г.Надыма»</vt:lpstr>
      <vt:lpstr>Модель сопровождения ребёнка с тяжелыми нарушениями речи в МДОУ «Детский сад «Родничок» г.Надыма»</vt:lpstr>
      <vt:lpstr>Модель сопровождения ребёнка ОВЗ в МДОУ «Детский сад «Родничок» г.Надыма»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2017-11-29T14:03:50Z</dcterms:created>
  <dcterms:modified xsi:type="dcterms:W3CDTF">2021-01-24T16:09:08Z</dcterms:modified>
</cp:coreProperties>
</file>