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57" r:id="rId4"/>
    <p:sldId id="258" r:id="rId5"/>
    <p:sldId id="260" r:id="rId6"/>
    <p:sldId id="261" r:id="rId7"/>
    <p:sldId id="263" r:id="rId8"/>
    <p:sldId id="264" r:id="rId9"/>
    <p:sldId id="266" r:id="rId10"/>
    <p:sldId id="268" r:id="rId11"/>
    <p:sldId id="270" r:id="rId12"/>
    <p:sldId id="273" r:id="rId13"/>
    <p:sldId id="272" r:id="rId14"/>
    <p:sldId id="275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2B77C-05F4-4123-95C7-0D6D9BF44FE0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EEC8C-5CAE-415C-94E0-AF0982732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91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EEC8C-5CAE-415C-94E0-AF09827321C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72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hyperlink" Target="http://fotki.yandex.ru/users/squirrel-sid/view/630243/" TargetMode="External"/><Relationship Id="rId3" Type="http://schemas.openxmlformats.org/officeDocument/2006/relationships/image" Target="../media/image5.gif"/><Relationship Id="rId7" Type="http://schemas.openxmlformats.org/officeDocument/2006/relationships/hyperlink" Target="http://fotki.yandex.ru/users/squirrel-sid/view/630236/" TargetMode="External"/><Relationship Id="rId12" Type="http://schemas.openxmlformats.org/officeDocument/2006/relationships/image" Target="../media/image12.gif"/><Relationship Id="rId2" Type="http://schemas.openxmlformats.org/officeDocument/2006/relationships/image" Target="../media/image3.jpeg"/><Relationship Id="rId16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11" Type="http://schemas.openxmlformats.org/officeDocument/2006/relationships/hyperlink" Target="http://fotki.yandex.ru/users/squirrel-sid/view/630239/" TargetMode="External"/><Relationship Id="rId5" Type="http://schemas.openxmlformats.org/officeDocument/2006/relationships/hyperlink" Target="http://fotki.yandex.ru/users/squirrel-sid/view/630234/" TargetMode="External"/><Relationship Id="rId15" Type="http://schemas.openxmlformats.org/officeDocument/2006/relationships/hyperlink" Target="http://fotki.yandex.ru/users/squirrel-sid/view/630249/" TargetMode="External"/><Relationship Id="rId10" Type="http://schemas.openxmlformats.org/officeDocument/2006/relationships/image" Target="../media/image11.gif"/><Relationship Id="rId4" Type="http://schemas.openxmlformats.org/officeDocument/2006/relationships/image" Target="../media/image8.gif"/><Relationship Id="rId9" Type="http://schemas.openxmlformats.org/officeDocument/2006/relationships/hyperlink" Target="http://fotki.yandex.ru/users/squirrel-sid/view/630238/" TargetMode="External"/><Relationship Id="rId1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ree-office.net/uploads/posts/2016-12/1482832540_screenshot_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" t="3419" r="2600" b="4948"/>
          <a:stretch/>
        </p:blipFill>
        <p:spPr bwMode="auto">
          <a:xfrm>
            <a:off x="32418" y="58366"/>
            <a:ext cx="9104151" cy="679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3598" y="234514"/>
            <a:ext cx="5836604" cy="116955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«Детский сад №-6 «Улыбка»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1600" y="2276872"/>
            <a:ext cx="5400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5800" y="2427814"/>
            <a:ext cx="5533819" cy="144655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«Правила дорожные – знать каждому положено!</a:t>
            </a:r>
          </a:p>
          <a:p>
            <a:pPr algn="ctr"/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09839" y="4646998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Составила: </a:t>
            </a:r>
          </a:p>
          <a:p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Степанова Галина Андреевна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71080" y="5805376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 .Зеленогорский</a:t>
            </a:r>
          </a:p>
          <a:p>
            <a:pPr algn="ctr"/>
            <a:r>
              <a:rPr lang="ru-RU" sz="1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2020год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467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myslide.ru/documents_4/238ad79528787e52382d8c502075b5ef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77"/>
            <a:ext cx="9132565" cy="688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(99+) Одноклассники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264" y="116632"/>
            <a:ext cx="1628180" cy="163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466500"/>
            <a:ext cx="6696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Просмотр мультфильмов «Правила дорожного движения» (из серии уроков Тетушки Совы) «Светофор», «Гармония светофора» (серии «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Смешарики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»), видеофильма «Дорожная азбука» (канал «Карусель»).</a:t>
            </a:r>
          </a:p>
        </p:txBody>
      </p:sp>
      <p:pic>
        <p:nvPicPr>
          <p:cNvPr id="10" name="Picture 2" descr="https://avatars.mds.yandex.net/get-pdb/34158/1c88f5e8-1ecb-4561-a34a-25d24923de11/orig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797152"/>
            <a:ext cx="1512168" cy="181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797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myslide.ru/documents_4/238ad79528787e52382d8c502075b5ef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77"/>
            <a:ext cx="9132565" cy="688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(99+) Одноклассники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707" y="89620"/>
            <a:ext cx="1628180" cy="163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9899" y="188640"/>
            <a:ext cx="7272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Дидактические игры: лото «О чем расскажет знак?», «Какой знак лишний», «Правила дорожного движения», «Дорожные ситуации», «Назови правильно», «Раздели на группы».</a:t>
            </a:r>
          </a:p>
          <a:p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https://avatars.mds.yandex.net/get-pdb/34158/1c88f5e8-1ecb-4561-a34a-25d24923de11/orig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797152"/>
            <a:ext cx="1512168" cy="181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49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myslide.ru/documents_4/238ad79528787e52382d8c502075b5ef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7" y="13884"/>
            <a:ext cx="9132565" cy="688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(99+) Одноклассники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264" y="116632"/>
            <a:ext cx="1628180" cy="163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548680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Отгадывание загадок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Рисование «Осторожно – дорога!»,  «Виды транспорта»</a:t>
            </a:r>
          </a:p>
        </p:txBody>
      </p:sp>
      <p:pic>
        <p:nvPicPr>
          <p:cNvPr id="10" name="Picture 2" descr="https://avatars.mds.yandex.net/get-pdb/34158/1c88f5e8-1ecb-4561-a34a-25d24923de11/orig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813126"/>
            <a:ext cx="1512168" cy="181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858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myslide.ru/documents_4/238ad79528787e52382d8c502075b5ef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82" y="26976"/>
            <a:ext cx="9132565" cy="688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(99+) Одноклассники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264" y="116632"/>
            <a:ext cx="1628180" cy="163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avatars.mds.yandex.net/get-pdb/34158/1c88f5e8-1ecb-4561-a34a-25d24923de11/orig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97152"/>
            <a:ext cx="1512168" cy="181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404664"/>
            <a:ext cx="81009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Этап обобщения информации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Коллективная работа «Мой поселок»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Просмотр презентаций: «Порядок на дороге», «Для чего нужны знаки».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развлечения: викторина «Вопросы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Светофоркина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макета «Безопасный перекресток»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Составление рекомендаций «Советы для щенка» с детскими иллюстрациями.</a:t>
            </a:r>
          </a:p>
        </p:txBody>
      </p:sp>
      <p:sp>
        <p:nvSpPr>
          <p:cNvPr id="7" name="AutoShape 4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478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myslide.ru/documents_4/238ad79528787e52382d8c502075b5ef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5" y="31329"/>
            <a:ext cx="9132565" cy="688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(99+) Одноклассники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264" y="116632"/>
            <a:ext cx="1628180" cy="163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avatars.mds.yandex.net/get-pdb/34158/1c88f5e8-1ecb-4561-a34a-25d24923de11/orig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797152"/>
            <a:ext cx="1512168" cy="181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404664"/>
            <a:ext cx="7488832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Рефлексивный этап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результате реализации проекта:</a:t>
            </a:r>
          </a:p>
          <a:p>
            <a:pPr algn="just"/>
            <a:endParaRPr lang="ru-RU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Знания детей о правилах дорожного движения сформированы                в соответствии с возрастом;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Воспитанники достаточно хорошо владеют навыками игровых ситуациях, разъясняют в ходе бесед.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Созданы оптимальные и необходимые условия для организации совместной деятельности с родителями по формированию представлений детей о правилах дорожного движения;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Пополнена предметно-развивающая среда </a:t>
            </a:r>
          </a:p>
        </p:txBody>
      </p:sp>
    </p:spTree>
    <p:extLst>
      <p:ext uri="{BB962C8B-B14F-4D97-AF65-F5344CB8AC3E}">
        <p14:creationId xmlns:p14="http://schemas.microsoft.com/office/powerpoint/2010/main" val="1106094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myslide.ru/documents_4/238ad79528787e52382d8c502075b5ef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5" y="0"/>
            <a:ext cx="9132565" cy="688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(99+) Одноклассники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264" y="116632"/>
            <a:ext cx="1628180" cy="163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avatars.mds.yandex.net/get-pdb/34158/1c88f5e8-1ecb-4561-a34a-25d24923de11/orig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97152"/>
            <a:ext cx="1512168" cy="181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73522" y="1916832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7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 descr="https://img-fotki.yandex.ru/get/5631/45907829.36/0_99dda_bfc6a5a5_XL.jpg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469083"/>
            <a:ext cx="1296200" cy="172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https://img-fotki.yandex.ru/get/6702/45907829.36/0_99ddc_1ef3ae9d_XL.jpg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872208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 descr="https://img-fotki.yandex.ru/get/4134/45907829.36/0_99dde_1b05f011_XL.jpg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811041"/>
            <a:ext cx="1800200" cy="18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8" name="Picture 10" descr="https://img-fotki.yandex.ru/get/5628/45907829.36/0_99ddf_8e0a0ed_XL.jpg">
            <a:hlinkClick r:id="rId11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69" y="2420888"/>
            <a:ext cx="1224318" cy="177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0" name="Picture 12" descr="https://img-fotki.yandex.ru/get/6431/45907829.36/0_99de3_97923f56_XL.jpg">
            <a:hlinkClick r:id="rId13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836472"/>
            <a:ext cx="1728192" cy="174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2" name="Picture 14" descr="https://img-fotki.yandex.ru/get/5626/45907829.36/0_99de9_d63916bd_XL.jpg">
            <a:hlinkClick r:id="rId15"/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82364"/>
            <a:ext cx="177165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990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 descr="https://ds04.infourok.ru/uploads/ex/12e1/000640e8-09da17bd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260648"/>
            <a:ext cx="813690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Паспорт проекта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Возрастная группа: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старшая группа.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 реализации проекта: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11-18 февраля.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 проекта: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Краткосрочный, практико-ориентированный.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Дети старшей группы, воспитатель, родители.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представлений детей о правилах дорожного движения, о необходимости их соблюдения.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Создавать условия для усвоения детьми правил дорожного движения.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Развивать у детей способности к предвидению возможной опасности в конкретно меняющейся ситуации и построению адекватно безопасного поведения.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Вырабатывать у дошкольников привычку правильно вести себя на дорогах.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Воспитывать в детях грамотных пешеходов.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Повысить компетентность родителей по вопросам касающихся ПДД.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Привлечь родителей в совместную образовательную деятельность.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702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myslide.ru/documents_4/238ad79528787e52382d8c502075b5ef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0" y="8576"/>
            <a:ext cx="9132565" cy="684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188640"/>
            <a:ext cx="820891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</a:p>
          <a:p>
            <a:pPr algn="ctr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Известно, что привычки, закреплённые в детстве, остаются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всю жизнь, поэтому одной из важных проблем в обеспечении 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безопасности дорожного движения является профилактика детского 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дорожного травматизма в дошкольных учреждениях. Поэтому изучение правил дорожного движения, является одной из главных задач на сегодняшний день, а способствовать этому будет работа над проектом, посвящённая изучению Правил дорожного движения. 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Перед педагогами встаёт вопрос: «Как сделать так, чтобы улицы и дороги стали безопасными для наших детей?» Только нашими усилиями, используя знания, терпение, можно научить детей навыкам безопасного общения со сложным миром дорог. Поэтому важным стал поиск новых           интересных форм работы с детьми и родителями.</a:t>
            </a:r>
          </a:p>
          <a:p>
            <a:endParaRPr lang="ru-RU" dirty="0"/>
          </a:p>
        </p:txBody>
      </p:sp>
      <p:pic>
        <p:nvPicPr>
          <p:cNvPr id="2054" name="Picture 6" descr="#детки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969051"/>
            <a:ext cx="1080120" cy="174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(99+) Одноклассники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847" y="-1488"/>
            <a:ext cx="1728192" cy="173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540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myslide.ru/documents_4/238ad79528787e52382d8c502075b5ef/im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68" y="31601"/>
            <a:ext cx="9170268" cy="684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(99+) Одноклассники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264" y="116632"/>
            <a:ext cx="1628180" cy="163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#Работа #Полиция Держи вора!!!!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574" y="5374621"/>
            <a:ext cx="1483379" cy="148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за рулем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762" y="4999223"/>
            <a:ext cx="2382358" cy="178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620688"/>
            <a:ext cx="7694810" cy="3947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Предполагаемый результат</a:t>
            </a:r>
          </a:p>
          <a:p>
            <a:pPr algn="ctr"/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1950"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результате реализации проекта:</a:t>
            </a:r>
          </a:p>
          <a:p>
            <a:pPr indent="361950" algn="just"/>
            <a:endParaRPr lang="ru-RU" sz="105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1950"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У воспитанников сформируются навыки безопасного поведения на дорогах, знания о правилах дорожного движения.</a:t>
            </a:r>
          </a:p>
          <a:p>
            <a:pPr indent="361950"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 Дети будут применять знания в дорожных ситуациях, что способствует актуализация в будущем потребности в безопасном образе жизни в сфере дорожного движения.</a:t>
            </a:r>
          </a:p>
          <a:p>
            <a:pPr indent="361950"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Создадим оптимальные и необходимые условия для организации совместной деятельности с родителями по формированию представлений детей о правилах дорожного движения.</a:t>
            </a:r>
          </a:p>
        </p:txBody>
      </p:sp>
    </p:spTree>
    <p:extLst>
      <p:ext uri="{BB962C8B-B14F-4D97-AF65-F5344CB8AC3E}">
        <p14:creationId xmlns:p14="http://schemas.microsoft.com/office/powerpoint/2010/main" val="2489763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myslide.ru/documents_4/238ad79528787e52382d8c502075b5ef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5" y="0"/>
            <a:ext cx="9132565" cy="688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avatars.mds.yandex.net/get-pdb/34158/1c88f5e8-1ecb-4561-a34a-25d24923de11/orig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725144"/>
            <a:ext cx="1512168" cy="181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(99+) Одноклассники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264" y="116632"/>
            <a:ext cx="1628180" cy="163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за рулем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229200"/>
            <a:ext cx="1952060" cy="146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932698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Проблема проекта: </a:t>
            </a: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1950"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прочтения сказки Е.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Каргановой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«Ничей», с детьми обсуждается вопрос: Из- за чего герой сказки попал в беду? Подвести к выводу, что из-за недостаточности знаний правил дорожного движения.</a:t>
            </a:r>
          </a:p>
          <a:p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работы детей в рамках проекта: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Помочь герою (щенку) познакомиться с правилами дорожного движения.</a:t>
            </a:r>
          </a:p>
        </p:txBody>
      </p:sp>
    </p:spTree>
    <p:extLst>
      <p:ext uri="{BB962C8B-B14F-4D97-AF65-F5344CB8AC3E}">
        <p14:creationId xmlns:p14="http://schemas.microsoft.com/office/powerpoint/2010/main" val="1043799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myslide.ru/documents_4/238ad79528787e52382d8c502075b5ef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5" y="0"/>
            <a:ext cx="9132565" cy="688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(99+) Одноклассники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264" y="116632"/>
            <a:ext cx="1628180" cy="163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за рулем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427" y="5517232"/>
            <a:ext cx="1568017" cy="117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332656"/>
            <a:ext cx="676875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 </a:t>
            </a:r>
          </a:p>
          <a:p>
            <a:pPr algn="ctr"/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1950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Начальный этап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1950"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Беседа с детьми «Правила дорожные знать каждому положено», с целью актуализации и выявления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представлений детей о правилах дорожного движения, о их значении.</a:t>
            </a:r>
          </a:p>
          <a:p>
            <a:pPr indent="361950"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Информирование родителей о начале проекта.</a:t>
            </a:r>
          </a:p>
          <a:p>
            <a:pPr indent="361950"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родителей в помощи сбора информации, в создании предметно-развивающей среды.</a:t>
            </a:r>
          </a:p>
        </p:txBody>
      </p:sp>
    </p:spTree>
    <p:extLst>
      <p:ext uri="{BB962C8B-B14F-4D97-AF65-F5344CB8AC3E}">
        <p14:creationId xmlns:p14="http://schemas.microsoft.com/office/powerpoint/2010/main" val="1074124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myslide.ru/documents_4/238ad79528787e52382d8c502075b5ef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77"/>
            <a:ext cx="9132565" cy="688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(99+) Одноклассники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264" y="116632"/>
            <a:ext cx="1628180" cy="163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764704"/>
            <a:ext cx="5400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Этап планирования</a:t>
            </a:r>
          </a:p>
          <a:p>
            <a:pPr algn="ctr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кому обратимся за помощью;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каких источниках можно найти информацию;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мы можем получить в результате поиска.</a:t>
            </a:r>
          </a:p>
        </p:txBody>
      </p:sp>
      <p:pic>
        <p:nvPicPr>
          <p:cNvPr id="10" name="Picture 2" descr="https://avatars.mds.yandex.net/get-pdb/34158/1c88f5e8-1ecb-4561-a34a-25d24923de11/orig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797152"/>
            <a:ext cx="1512168" cy="181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702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myslide.ru/documents_4/238ad79528787e52382d8c502075b5ef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77"/>
            <a:ext cx="9132565" cy="688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(99+) Одноклассники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264" y="116632"/>
            <a:ext cx="1628180" cy="163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302718"/>
            <a:ext cx="784887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Этап сбора информации</a:t>
            </a:r>
          </a:p>
          <a:p>
            <a:pPr algn="ctr"/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1950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бесед: «На перекрестке», по картине: «Улица города», «Кто следит за порядком на дорогах», «Три цвета светофора», «По дороге в детский сад».</a:t>
            </a:r>
          </a:p>
          <a:p>
            <a:pPr indent="361950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1950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https://avatars.mds.yandex.net/get-pdb/34158/1c88f5e8-1ecb-4561-a34a-25d24923de11/orig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952814"/>
            <a:ext cx="1512168" cy="181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794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myslide.ru/documents_4/238ad79528787e52382d8c502075b5ef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" y="9579"/>
            <a:ext cx="9132565" cy="688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(99+) Одноклассники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264" y="116632"/>
            <a:ext cx="1628180" cy="163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260648"/>
            <a:ext cx="71287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Рассматривание иллюстраций, репродукций, фотоальбомов.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Составление рассказов по картинкам «Истории на дорогах».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наблюдений «На перекрестке», «Безопасный путь», «Транспорт».</a:t>
            </a:r>
          </a:p>
          <a:p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https://avatars.mds.yandex.net/get-pdb/34158/1c88f5e8-1ecb-4561-a34a-25d24923de11/orig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797152"/>
            <a:ext cx="1512168" cy="181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1691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712</Words>
  <Application>Microsoft Office PowerPoint</Application>
  <PresentationFormat>Экран (4:3)</PresentationFormat>
  <Paragraphs>83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Галина Степанова</cp:lastModifiedBy>
  <cp:revision>47</cp:revision>
  <dcterms:created xsi:type="dcterms:W3CDTF">2019-02-13T14:44:41Z</dcterms:created>
  <dcterms:modified xsi:type="dcterms:W3CDTF">2021-01-15T13:53:03Z</dcterms:modified>
</cp:coreProperties>
</file>