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F35837-8BE9-499B-8507-E1D6F7910F5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4E9B42-96F0-458A-9E49-4FD48D3A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Александр Романович Беляев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/>
          </a:bodyPr>
          <a:lstStyle/>
          <a:p>
            <a:r>
              <a:rPr lang="ru-RU" dirty="0" smtClean="0"/>
              <a:t> 4 марта 1884 года - 6 января 1942 </a:t>
            </a:r>
            <a:r>
              <a:rPr lang="ru-RU" dirty="0" smtClean="0"/>
              <a:t>года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Презентацию выполнила учитель русского языка и литературы МБОУ СОШ №18 города Кирова</a:t>
            </a:r>
          </a:p>
          <a:p>
            <a:r>
              <a:rPr lang="ru-RU" smtClean="0"/>
              <a:t>Шабалина Л.Н.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8" y="571500"/>
            <a:ext cx="4314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Премия имени А.Беляева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1905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</a:t>
            </a:r>
            <a:r>
              <a:rPr lang="ru-RU" dirty="0"/>
              <a:t>А</a:t>
            </a:r>
            <a:r>
              <a:rPr lang="ru-RU" dirty="0" smtClean="0"/>
              <a:t>лександра </a:t>
            </a:r>
            <a:r>
              <a:rPr lang="ru-RU" dirty="0"/>
              <a:t>Б</a:t>
            </a:r>
            <a:r>
              <a:rPr lang="ru-RU" dirty="0" smtClean="0"/>
              <a:t>еляева.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7867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3357562"/>
            <a:ext cx="1200150" cy="9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Он родился в Смоленске, в семье православного священника. В семье было ещё двое детей: сестра Нина умерла в детском возрасте от саркомы; брат Василий, студент ветеринарного института, утонул, катаясь на лодке.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Отец желал видеть в сыне продолжателя своего дела и отдал его в 1895 году в смоленскую духовную семинарию. В 1901 году Александр окончил её, но священником не стал, напротив, вышел оттуда убежденным атеистом. Наперекор отцу он поступил в Демидовский юридический лицей в Ярославле[1]. Вскоре после смерти отца ему пришлось подрабатывать: Александр давал уроки, рисовал декорации для театра, играл на скрипке в оркестре цирка.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85926"/>
            <a:ext cx="27241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В возрасте тридцати пяти лет А. Беляев заболел туберкулёзным плевритом. Лечение оказалось неудачным — развился туберкулёз позвоночника, осложнившийся параличом ног. Тяжёлая болезнь на шесть лет приковала его к постели, три из которых он пролежал в гипсе. Молодая жена его покинула, сказав, что не для того она выходила замуж, чтобы ухаживать за больным мужем. В поисках специалистов, которые могли бы ему помочь, А. Беляев с матерью и старой няней попал в Ялту. Там, в больнице, он начал писать стихи. Не поддаваясь отчаянию, он занимается самообразованием: изучает иностранные языки, медицину, биологию, историю, технику, много читает (</a:t>
            </a:r>
            <a:r>
              <a:rPr lang="ru-RU" dirty="0" err="1"/>
              <a:t>Жюля</a:t>
            </a:r>
            <a:r>
              <a:rPr lang="ru-RU" dirty="0"/>
              <a:t> Верна, Герберта Уэллса, Константина Циолковского). Победив болезнь, в 1922 возвращается к полноценной жизни, начинает работать. Сначала А. Беляев стал воспитателем в детском доме, потом его устроили на должность инспектора уголовного розыска — он организовал там фотолабораторию, позже пришлось уйти в библиотеку. Жизнь в Ялте была очень тяжёлой, и А. Беляев с помощью знакомых перебрался с семьей в Москву (1923), устроился на работу юрисконсультом. Там начал серьёзную литературную деятельность. Печатает научно-фантастические рассказы, повести в журналах «Вокруг света», «Знание — сила», «Всемирный следопыт», заслужив титул «советского </a:t>
            </a:r>
            <a:r>
              <a:rPr lang="ru-RU" dirty="0" err="1"/>
              <a:t>Жюля</a:t>
            </a:r>
            <a:r>
              <a:rPr lang="ru-RU" dirty="0"/>
              <a:t> Верна». В 1925 году публикует повесть «Голова профессора </a:t>
            </a:r>
            <a:r>
              <a:rPr lang="ru-RU" dirty="0" err="1"/>
              <a:t>Доуэля</a:t>
            </a:r>
            <a:r>
              <a:rPr lang="ru-RU" dirty="0"/>
              <a:t>», которую сам Беляев называл историей автобиографической: хотел рассказать, «что может испытать голова без тела».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3116"/>
            <a:ext cx="2390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В Москве А. Беляев прожил до 1928 года; за это время им были написаны «Остров погибших кораблей», «Последний человек из Атлантиды», «Человек-амфибия», «Борьба в эфире», опубликован сборник рассказов. Писал автор не только под своим именем, но и под псевдонимами А. Ром и </a:t>
            </a:r>
            <a:r>
              <a:rPr lang="ru-RU" dirty="0" err="1"/>
              <a:t>Арбел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1928 году А. Беляев с семьёй переехал в Ленинград и с этих пор занимался исключительно литературой, профессионально. Так появились «Властелин мира», «Подводные земледельцы», «Чудесное око», рассказы из серии «Изобретения профессора Вагнера». Печатались они, в основном, в московских издательствах. Однако вскоре болезнь опять дала о себе знать, и пришлось переехать из дождливого Ленинграда в солнечный Киев.</a:t>
            </a: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1930 </a:t>
            </a:r>
            <a:r>
              <a:rPr lang="ru-RU" dirty="0"/>
              <a:t>год оказался для писателя очень тяжёлым: от менингита умерла его шестилетняя дочь, рахитом заболела вторая, а вскоре обострилась и его собственная болезнь (спондилит). В итоге, в 1931 году семья вернулась в Ленинград.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2004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А. Беляева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9944" y="990600"/>
            <a:ext cx="5010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Незадолго до войны писатель перенёс очередную операцию, поэтому на предложение эвакуироваться, когда началась война, он ответил отказом. Город Пушкин (бывшее Царское Село, пригород Ленинграда), где жил в последние годы А. Беляев с семьёй, был оккупирован. В январе 1942 года писатель умер от голода. Немецкий генерал и четыре солдата вынесли его из дома и где-то похоронили. Это было странно, что немцы хоронят русского. Однако генерал пояснил ситуацию, прочитав краткую речь, в которой сказал, что в детстве он зачитывался Беляевым, и в знак признательности они с честью предают его тело земле.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Оставшиеся в живых жена и дочь писателя были депортированы немцами в Польшу.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00240"/>
            <a:ext cx="2438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месте захоронения одного из самых читаемых и популярных в России писателей-фантастов, основоположника этого литературного жанра в России Александра Беляева установлена памятная стела на Казанском кладбище Царского Села.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3286148" cy="46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А</a:t>
            </a:r>
            <a:r>
              <a:rPr lang="ru-RU" dirty="0"/>
              <a:t>.</a:t>
            </a:r>
            <a:r>
              <a:rPr lang="ru-RU" dirty="0" smtClean="0"/>
              <a:t> Беляева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1762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1752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18002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60"/>
            <a:ext cx="1390656" cy="21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своих научно-фантастических романах Александр Беляев предвосхитил появление огромного количества изобретений и научных идей: в «Звезде КЭЦ» изображён прообраз современных орбитальных станций, в «Человеке-амфибии» и «Голове профессора </a:t>
            </a:r>
            <a:r>
              <a:rPr lang="ru-RU" dirty="0" err="1" smtClean="0"/>
              <a:t>Доуэля</a:t>
            </a:r>
            <a:r>
              <a:rPr lang="ru-RU" dirty="0" smtClean="0"/>
              <a:t>» показаны чудеса трансплантологии, в «Вечном хлебе» — достижения современной биохимии и генетики. Своеобразным продолжением этих размышлений стали романы-гипотезы, помещающие человека в разные среды существования: океан («Человек-амфибия»), воздух («</a:t>
            </a:r>
            <a:r>
              <a:rPr lang="ru-RU" dirty="0" err="1" smtClean="0"/>
              <a:t>Ариэль</a:t>
            </a:r>
            <a:r>
              <a:rPr lang="ru-RU" dirty="0" smtClean="0"/>
              <a:t>»).</a:t>
            </a:r>
          </a:p>
          <a:p>
            <a:endParaRPr lang="ru-RU" dirty="0" smtClean="0"/>
          </a:p>
          <a:p>
            <a:r>
              <a:rPr lang="ru-RU" dirty="0" smtClean="0"/>
              <a:t>Его последний роман в 1941 г. — «</a:t>
            </a:r>
            <a:r>
              <a:rPr lang="ru-RU" dirty="0" err="1" smtClean="0"/>
              <a:t>Ариэль</a:t>
            </a:r>
            <a:r>
              <a:rPr lang="ru-RU" dirty="0" smtClean="0"/>
              <a:t>» — перекликается с известным романом А. Грина «Блистающий мир». Герои обоих романов наделены способностью летать без дополнительных приспособлений. Образ </a:t>
            </a:r>
            <a:r>
              <a:rPr lang="ru-RU" dirty="0" err="1" smtClean="0"/>
              <a:t>Ариэля</a:t>
            </a:r>
            <a:r>
              <a:rPr lang="ru-RU" dirty="0" smtClean="0"/>
              <a:t> — достижение писателя, в котором предметно реализовалась вера автора в человека, преодолевающего «земное притяжение».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663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Александр Романович Беляев</vt:lpstr>
      <vt:lpstr>Слайд 2</vt:lpstr>
      <vt:lpstr>Слайд 3</vt:lpstr>
      <vt:lpstr>Слайд 4</vt:lpstr>
      <vt:lpstr>Семья А. Беляева</vt:lpstr>
      <vt:lpstr>Слайд 6</vt:lpstr>
      <vt:lpstr>Слайд 7</vt:lpstr>
      <vt:lpstr>Творчество А. Беляева</vt:lpstr>
      <vt:lpstr>Слайд 9</vt:lpstr>
      <vt:lpstr>Слайд 10</vt:lpstr>
      <vt:lpstr>Слайд 11</vt:lpstr>
      <vt:lpstr>Премия имени А.Беляева</vt:lpstr>
      <vt:lpstr>Музей Александра Беляева.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Романович Беляев</dc:title>
  <dc:creator>Любовь</dc:creator>
  <cp:lastModifiedBy>Любовь Шабалина</cp:lastModifiedBy>
  <cp:revision>8</cp:revision>
  <dcterms:created xsi:type="dcterms:W3CDTF">2012-12-22T13:53:16Z</dcterms:created>
  <dcterms:modified xsi:type="dcterms:W3CDTF">2020-10-29T10:54:33Z</dcterms:modified>
</cp:coreProperties>
</file>