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1" r:id="rId5"/>
    <p:sldId id="265" r:id="rId6"/>
    <p:sldId id="260" r:id="rId7"/>
    <p:sldId id="267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0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9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1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7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3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6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7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1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8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5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7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BDAA6F-1712-4D24-8747-5B8DA9C8663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BF800A-6FC7-4BFC-AE6E-68CE6A38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707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Моё педагогическое открытие – «Здоровье – источник радости».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84312" y="2093394"/>
            <a:ext cx="4998131" cy="3697806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Брющенкова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 Дмитриевна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БДОУ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Омска «Детский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комбинированного вида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– 1 год, 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 формированию физических навыков детей с использованием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заинтересовалась с сентября 2019 года.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12" y="2093394"/>
            <a:ext cx="2531080" cy="3697806"/>
          </a:xfrm>
        </p:spPr>
      </p:pic>
      <p:sp>
        <p:nvSpPr>
          <p:cNvPr id="9" name="Горизонтальный свиток 8"/>
          <p:cNvSpPr/>
          <p:nvPr/>
        </p:nvSpPr>
        <p:spPr>
          <a:xfrm>
            <a:off x="2068946" y="6111442"/>
            <a:ext cx="8257309" cy="480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Здоровый образ жизни – не дань моде, а позиция успешного человека.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2" y="1285875"/>
            <a:ext cx="4895055" cy="45053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сказать, что системный подход к организации физкультурно-оздоровительных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эффективно способствует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укреплению и сохранению здоровья воспитанников,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позитивную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Таким образом,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можно рассматривать как одну из самых перспективных систем 21-го века и как совокупность методов и приемов организации обучения дошкольников, без ущерба для их здоровья.</a:t>
            </a:r>
          </a:p>
          <a:p>
            <a:endParaRPr lang="en-US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19" y="1412965"/>
            <a:ext cx="4879405" cy="4856921"/>
          </a:xfr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484311" y="685801"/>
            <a:ext cx="10018713" cy="6000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075670" y="6332174"/>
            <a:ext cx="8257309" cy="480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Здоровый образ жизни – не дань моде, а позиция успешного человека.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856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84312" y="1271451"/>
            <a:ext cx="4895055" cy="483999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 развития информационных технологий всё большая часть людей ведут малоподвижный и неактивный образ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обучение навыкам заботы о собственном здоровье и воспитания привычек, связанных с гармоничным развитием человека является актуальной задачей современного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– это система мер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включающая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взаимодействие всех факторов образовательной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среды,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здоровья ребёнка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этапах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включает в себя: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ехнологии сохранения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 здоровья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пальчиковая, дыхательная и артикуляционная гимнастика,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 здоровья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гимнастика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аэробика,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паузы, релаксация, подвижные и спортивные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и активный отдых или самостоятельная двигательная деятельность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здоровому образу жизни: система мероприятий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оздоровлению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массаж, спортивные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праздники.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103780" y="6341559"/>
            <a:ext cx="8257309" cy="480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Здоровый образ жизни – не дань моде, а позиция успешного человека.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1680525"/>
            <a:ext cx="566928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856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технологии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302849" y="1487361"/>
            <a:ext cx="3756991" cy="1968137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</a:t>
            </a:r>
            <a:r>
              <a:rPr lang="ru-RU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вигательных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учётом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своё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память с посл. доступом 12"/>
          <p:cNvSpPr/>
          <p:nvPr/>
        </p:nvSpPr>
        <p:spPr>
          <a:xfrm>
            <a:off x="347061" y="1271451"/>
            <a:ext cx="3365297" cy="2240372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</a:t>
            </a:r>
            <a:r>
              <a:rPr lang="ru-RU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память с посл. доступом 14"/>
          <p:cNvSpPr/>
          <p:nvPr/>
        </p:nvSpPr>
        <p:spPr>
          <a:xfrm>
            <a:off x="4821579" y="4315380"/>
            <a:ext cx="2719529" cy="2256940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память с посл. доступом 19"/>
          <p:cNvSpPr/>
          <p:nvPr/>
        </p:nvSpPr>
        <p:spPr>
          <a:xfrm>
            <a:off x="366951" y="4315380"/>
            <a:ext cx="3935896" cy="2256940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закладывать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пользе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гигиенических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амять с посл. доступом 20"/>
          <p:cNvSpPr/>
          <p:nvPr/>
        </p:nvSpPr>
        <p:spPr>
          <a:xfrm>
            <a:off x="8059840" y="4315380"/>
            <a:ext cx="3718042" cy="2256940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оздать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память с посл. доступом 21"/>
          <p:cNvSpPr/>
          <p:nvPr/>
        </p:nvSpPr>
        <p:spPr>
          <a:xfrm>
            <a:off x="8650331" y="1271451"/>
            <a:ext cx="3365297" cy="2240372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казывать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желании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Стрелка влево 22"/>
          <p:cNvSpPr/>
          <p:nvPr/>
        </p:nvSpPr>
        <p:spPr>
          <a:xfrm>
            <a:off x="8146364" y="2197824"/>
            <a:ext cx="417443" cy="387626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трелка влево 23"/>
          <p:cNvSpPr/>
          <p:nvPr/>
        </p:nvSpPr>
        <p:spPr>
          <a:xfrm rot="10800000">
            <a:off x="3798882" y="2197824"/>
            <a:ext cx="417443" cy="387626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Стрелка вверх 24"/>
          <p:cNvSpPr/>
          <p:nvPr/>
        </p:nvSpPr>
        <p:spPr>
          <a:xfrm>
            <a:off x="5982560" y="3529285"/>
            <a:ext cx="397565" cy="712307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Стрелка вверх 25"/>
          <p:cNvSpPr/>
          <p:nvPr/>
        </p:nvSpPr>
        <p:spPr>
          <a:xfrm rot="19336333">
            <a:off x="8151328" y="3320248"/>
            <a:ext cx="397565" cy="1292224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Стрелка вверх 26"/>
          <p:cNvSpPr/>
          <p:nvPr/>
        </p:nvSpPr>
        <p:spPr>
          <a:xfrm rot="2263667" flipH="1">
            <a:off x="3807896" y="3295652"/>
            <a:ext cx="397565" cy="1292224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2075670" y="6332174"/>
            <a:ext cx="8257309" cy="480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Здоровый образ жизни – не дань моде, а позиция успешного человека.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00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правила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1452" y="1387928"/>
            <a:ext cx="4598126" cy="506512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группе 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придерживаемся десяти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золотых правил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внимания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двигайтесь!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прохладной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гасите в себе гнев, дайте вырваться 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наружу!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интеллектуальной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прочь уныние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хандру!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реагируйте на все проявления своего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как можно больше положительных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и окружающим только добра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075670" y="6332174"/>
            <a:ext cx="8257309" cy="480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Здоровый образ жизни – не дань моде, а позиция успешного человека.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203" y="2190542"/>
            <a:ext cx="2427724" cy="323696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90" y="1387928"/>
            <a:ext cx="2977476" cy="223310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66" y="3723088"/>
            <a:ext cx="2981700" cy="22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285876"/>
            <a:ext cx="10018713" cy="67201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en-US" alt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нашей</a:t>
            </a:r>
            <a:r>
              <a:rPr lang="en-US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группе</a:t>
            </a:r>
            <a:r>
              <a:rPr lang="en-US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</a:t>
            </a:r>
            <a:r>
              <a:rPr lang="ru-RU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ведется</a:t>
            </a:r>
            <a:r>
              <a:rPr lang="en-US" altLang="en-US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систематически</a:t>
            </a:r>
            <a:r>
              <a:rPr lang="en-US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altLang="en-US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en-US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1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</a:t>
            </a:r>
            <a:r>
              <a:rPr lang="en-US" altLang="en-US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</a:t>
            </a:r>
            <a:r>
              <a:rPr lang="en-US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выстроены</a:t>
            </a:r>
            <a:r>
              <a:rPr lang="en-US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последовательн</a:t>
            </a:r>
            <a:r>
              <a:rPr lang="ru-RU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</a:t>
            </a:r>
            <a:r>
              <a:rPr lang="en-US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en-US" alt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распределены</a:t>
            </a:r>
            <a:r>
              <a:rPr lang="en-US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весь</a:t>
            </a:r>
            <a:r>
              <a:rPr lang="en-US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день</a:t>
            </a:r>
            <a:r>
              <a:rPr lang="ru-RU" altLang="en-US" sz="18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064881"/>
              </p:ext>
            </p:extLst>
          </p:nvPr>
        </p:nvGraphicFramePr>
        <p:xfrm>
          <a:off x="1484311" y="2028825"/>
          <a:ext cx="10018712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4023020407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1514920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моменты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Оздоровительные мероприятия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75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Утро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Утренняя зарядка</a:t>
                      </a:r>
                    </a:p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Пальчиковая гимнастика</a:t>
                      </a:r>
                    </a:p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Дыхательная гимнастика</a:t>
                      </a:r>
                    </a:p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Артикуляционная гимнастика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62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Занятие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Динамическая пауза на занятии</a:t>
                      </a:r>
                    </a:p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Гимнастика для глаз</a:t>
                      </a:r>
                    </a:p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Релаксация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5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Прогулка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Двигательная активность (бег, игры, упражнения)</a:t>
                      </a:r>
                    </a:p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Подвижные, спортивные игры</a:t>
                      </a:r>
                    </a:p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Самостоятельная двигательная деятельность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6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 пробуждения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Гимнастика пробуждения</a:t>
                      </a:r>
                    </a:p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Дорожки здоровья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15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Вечер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Артикуляционная гимнастика</a:t>
                      </a:r>
                    </a:p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Точечный массаж</a:t>
                      </a:r>
                    </a:p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Спортивные праздники</a:t>
                      </a:r>
                    </a:p>
                    <a:p>
                      <a:pPr marL="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Кружок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«Фитнес в детском саду»</a:t>
                      </a:r>
                      <a:endParaRPr lang="ru-RU" sz="14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72454"/>
                  </a:ext>
                </a:extLst>
              </a:tr>
            </a:tbl>
          </a:graphicData>
        </a:graphic>
      </p:graphicFrame>
      <p:sp>
        <p:nvSpPr>
          <p:cNvPr id="7" name="Горизонтальный свиток 6"/>
          <p:cNvSpPr/>
          <p:nvPr/>
        </p:nvSpPr>
        <p:spPr>
          <a:xfrm>
            <a:off x="2103780" y="6341559"/>
            <a:ext cx="8257309" cy="480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Здоровый образ жизни – не дань моде, а позиция успешного человека.</a:t>
            </a:r>
            <a:endParaRPr lang="en-US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484311" y="685801"/>
            <a:ext cx="10018713" cy="6000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Режимные моменты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9627" y="1285875"/>
            <a:ext cx="4398328" cy="434825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повысить интерес детей к занятиям, я решила использовать нетрадиционное оборудование, оно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детей к выполнению основных движений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наблюдательность, эстетическое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зрительную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формы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физических качеств и двигательных умений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484311" y="685801"/>
            <a:ext cx="10018713" cy="6000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Нетрадиционное оборудование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075670" y="6332174"/>
            <a:ext cx="8257309" cy="480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Здоровый образ жизни – не дань моде, а позиция успешного человека.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3985449"/>
            <a:ext cx="2961808" cy="2221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b="7428"/>
          <a:stretch/>
        </p:blipFill>
        <p:spPr>
          <a:xfrm>
            <a:off x="6055473" y="1604545"/>
            <a:ext cx="2961808" cy="2062233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01" y="2283673"/>
            <a:ext cx="3027956" cy="2270967"/>
          </a:xfrm>
        </p:spPr>
      </p:pic>
    </p:spTree>
    <p:extLst>
      <p:ext uri="{BB962C8B-B14F-4D97-AF65-F5344CB8AC3E}">
        <p14:creationId xmlns:p14="http://schemas.microsoft.com/office/powerpoint/2010/main" val="33129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17" y="3913158"/>
            <a:ext cx="3927566" cy="28324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70" y="3913158"/>
            <a:ext cx="2123722" cy="283162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9062" y="2667000"/>
            <a:ext cx="4895055" cy="198337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городки.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198337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«Подзорная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труба».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484311" y="685801"/>
            <a:ext cx="10018713" cy="6000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загадочный цилиндр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75670" y="6332174"/>
            <a:ext cx="8257309" cy="480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Здоровый образ жизни – не дань моде, а позиция успешного человека.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89063" y="1285875"/>
            <a:ext cx="10113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Работая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проблемой повышения интереса детей к различным видам двигательной деятельности, решила разнообразить самостоятельную двигательную активность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цилиндров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сделанных своими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ярких цветных пособий повышает у детей интерес к занятиям спортом, придает им необходимую эмоциональную окраску.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нетрадиционных пособий вносит разнообразие в физические занятия и эффекты новизны, позволяет шире использовать знакомые упражнения, варьировать задания.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занятия необычным и запоминающимся для ребёнка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2" y="1362075"/>
            <a:ext cx="4895055" cy="48863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Совместная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и педагогами – это всегда дополнительный стимул физкультурно-оздоровительной работы. Поэтому она, никогда не бывает лишней. При активном содействии родителей можно без особых затрат обновить игровой инвентарь в спортивном зале, если есть желание и немного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 взрослыми позволяет оптимизировать уровень подготовки детей к двигательной активности, совместные действия и движения могут рассматриваться как одно из действенных средств сохранения здоровья ребенка, улучшения его физической подготовленности, обогащения двигательного опыта, увеличения творческого и познавательного потенциала путем передачи опыта родителями и педагогами.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484311" y="685801"/>
            <a:ext cx="10018713" cy="6000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075670" y="6332174"/>
            <a:ext cx="8257309" cy="480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Здоровый образ жизни – не дань моде, а позиция успешного человека.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9" y="1285875"/>
            <a:ext cx="3623733" cy="271780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467" y="2642565"/>
            <a:ext cx="2735792" cy="3647722"/>
          </a:xfrm>
        </p:spPr>
      </p:pic>
    </p:spTree>
    <p:extLst>
      <p:ext uri="{BB962C8B-B14F-4D97-AF65-F5344CB8AC3E}">
        <p14:creationId xmlns:p14="http://schemas.microsoft.com/office/powerpoint/2010/main" val="29964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4312" y="1495425"/>
            <a:ext cx="4895055" cy="429577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показывает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положительную динамику уровня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посещаемости детей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в технике выполнения движений и выразительность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моторике, эмоциональный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отклик на физическую активность, спортивная страсть, интерес, азарт.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самое главное то,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улучшилась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  сфера ребёнка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484311" y="685801"/>
            <a:ext cx="10018713" cy="6000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75670" y="6332174"/>
            <a:ext cx="8257309" cy="480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Здоровый образ жизни – не дань моде, а позиция успешного человека.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74" y="2121242"/>
            <a:ext cx="5495925" cy="37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466</TotalTime>
  <Words>633</Words>
  <Application>Microsoft Office PowerPoint</Application>
  <PresentationFormat>Широкоэкранный</PresentationFormat>
  <Paragraphs>89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Corbel</vt:lpstr>
      <vt:lpstr>Times New Roman</vt:lpstr>
      <vt:lpstr>Параллакс</vt:lpstr>
      <vt:lpstr>Моё педагогическое открытие – «Здоровье – источник радости».</vt:lpstr>
      <vt:lpstr>Актуальность проблемы</vt:lpstr>
      <vt:lpstr>Цели и задачи технологии</vt:lpstr>
      <vt:lpstr>Золотые правила здоровьесбережения</vt:lpstr>
      <vt:lpstr>В нашей группе работа ведется систематически.  Все мероприятия выстроены последовательно и распределены на весь день.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Alexei Verevkin</dc:creator>
  <cp:lastModifiedBy>Alexei Verevkin</cp:lastModifiedBy>
  <cp:revision>54</cp:revision>
  <dcterms:created xsi:type="dcterms:W3CDTF">2020-03-09T09:09:03Z</dcterms:created>
  <dcterms:modified xsi:type="dcterms:W3CDTF">2020-03-10T10:00:09Z</dcterms:modified>
</cp:coreProperties>
</file>