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ECADB-623F-49C9-82C4-5BD9351A1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E985AE-183E-4775-B1D5-026F8248E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04721-D014-4E31-AE45-F4ACB68C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AC9-DED7-4A09-8525-D2A12B2BE28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4CF019-874C-4F9C-A940-0D69A36B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33B6E-2845-4991-AB09-2B275FFF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C8AF-74ED-416E-9819-A785B38F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2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436E1-D01B-429C-BF08-DEE915DF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B1A20A-AB0C-43CA-9709-0D1823D77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C384A-4034-4BB8-8E8A-E9549099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AC9-DED7-4A09-8525-D2A12B2BE28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81ACD-4BAC-4354-984E-692A15EF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8249E-899C-45D0-B598-B7CB2EFF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C8AF-74ED-416E-9819-A785B38F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29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E5E090-7446-4EE4-AA32-E00C86E24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4D8BA8-D6B2-4F4E-B68A-FEE7E95EB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C565BE-A38B-450B-88BB-3BA93C74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AC9-DED7-4A09-8525-D2A12B2BE28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8EB681-762D-4A23-82ED-F82E3439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2D4BD3-F454-446D-ABF9-45025F78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C8AF-74ED-416E-9819-A785B38F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3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87151-72B6-45C2-8CAC-809469A9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688723-6E6D-40C6-BD95-1B0A57CDB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5E7797-EC73-41CA-A855-178751AB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AC9-DED7-4A09-8525-D2A12B2BE28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7A8D9-52FB-4760-9A09-7295F6D8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94EDF-C6FD-4AFD-AC9B-F9B28235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C8AF-74ED-416E-9819-A785B38F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3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DD51A-41C6-44FD-9A10-D6D9F524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A90EE5-B594-4993-8CAB-52C1F45A7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5AEA8A-A4AC-42E4-9AF1-EFAB02A4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AC9-DED7-4A09-8525-D2A12B2BE28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6CBA7B-ACF2-4F07-9435-9074F82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C0148-17CE-4C0A-BBC6-D3B17591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C8AF-74ED-416E-9819-A785B38F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5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6D218-EADA-41A7-B06B-C82F71FA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416534-222B-4102-B120-41629D5D4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7F8B5C-779B-4250-84C1-78598627F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B26D0-D1FE-4600-A6E4-037EB385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AC9-DED7-4A09-8525-D2A12B2BE28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78C255-5B2F-4D45-B20B-E6F4D807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73A99E-6D8E-4314-9B81-727F5434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C8AF-74ED-416E-9819-A785B38F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3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AD41D-B375-4ADF-BB7D-12DA6BEA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320CE4-88BD-45AD-955B-343E10007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FB5722-8264-4790-8E31-E830A8F29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F11FEA-441E-43F0-AF2E-18AB179CB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FF674A-BFE1-4547-A0F7-6FC5A6FB1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171525-9E59-41F0-AFAD-925969A1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AC9-DED7-4A09-8525-D2A12B2BE28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A4263A-2582-4864-9DF8-3A41AE6A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2962E0-A5ED-4BB8-93F0-4D35C22E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C8AF-74ED-416E-9819-A785B38F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4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38093-424B-456D-BF4D-2799B764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8F7038-0BBA-4A6F-B96C-5088A210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AC9-DED7-4A09-8525-D2A12B2BE28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76113C-6C59-43C0-B4CA-0BEBB98C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4B8011-4E53-4D2A-A1D3-68D4B2A7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C8AF-74ED-416E-9819-A785B38F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3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29350-EA08-4F3E-BED5-957236C4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AC9-DED7-4A09-8525-D2A12B2BE28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62A6D5-FCC8-47D0-A4D1-00C85966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C350A0-54A4-42CD-BBF1-76EDEBA6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C8AF-74ED-416E-9819-A785B38F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6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2F7F2-A03C-4EFF-9158-C7B58B8D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5FD17-1625-4E9D-9B93-713B73BCB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58667F-C06B-4811-9894-5AE46F26E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69AC4B-EE47-4BB4-BF36-1E8FE99D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AC9-DED7-4A09-8525-D2A12B2BE28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67D63E-5628-4884-9D52-C2EB9A31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6EA2D7-964E-43F5-9B8F-7D1FC386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C8AF-74ED-416E-9819-A785B38F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9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4D510-3225-49A0-AF57-B5008F51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F210BB-3DE3-4A39-9336-A229CF47D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6FB05F-C803-4890-A91D-E4619D46E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3DDDAF-0AFD-4268-AF88-C1FBB187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7AC9-DED7-4A09-8525-D2A12B2BE28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42DE9E-BDA2-4B43-87E5-6B3FF9ED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91C08B-974E-4203-8A9C-3C736570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C8AF-74ED-416E-9819-A785B38F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lasticWrap/>
                    </a14:imgEffect>
                    <a14:imgEffect>
                      <a14:saturation sat="347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9C335-6762-459D-9E4C-83937B45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61847E-5503-41F8-AC78-6E9CFA1BD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2B5231-E288-4A0A-AE09-4282A2596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7AC9-DED7-4A09-8525-D2A12B2BE28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88F731-6B85-4B2B-BFCD-3FA0A341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1C4128-10F7-4710-862B-6C3F1E3E3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EC8AF-74ED-416E-9819-A785B38F0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1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10" Type="http://schemas.openxmlformats.org/officeDocument/2006/relationships/image" Target="../media/image13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FF76A3-03AC-451E-92AD-A2CC260B2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058" y="72736"/>
            <a:ext cx="7728937" cy="5317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02F656-9FBF-4750-8CB9-0F34F316B4B6}"/>
              </a:ext>
            </a:extLst>
          </p:cNvPr>
          <p:cNvSpPr txBox="1"/>
          <p:nvPr/>
        </p:nvSpPr>
        <p:spPr>
          <a:xfrm>
            <a:off x="2987771" y="5517573"/>
            <a:ext cx="604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Времена года – интерактивная игра викторина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Тищенко Ольга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379374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19FC69A-8350-4558-B053-8EFF05E63C38}"/>
              </a:ext>
            </a:extLst>
          </p:cNvPr>
          <p:cNvGrpSpPr/>
          <p:nvPr/>
        </p:nvGrpSpPr>
        <p:grpSpPr>
          <a:xfrm>
            <a:off x="907268" y="4574743"/>
            <a:ext cx="1655763" cy="2133600"/>
            <a:chOff x="570923" y="4371109"/>
            <a:chExt cx="1655763" cy="2133600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770AC5DA-A422-4F65-8BB3-1032D3DDD9DF}"/>
                </a:ext>
              </a:extLst>
            </p:cNvPr>
            <p:cNvSpPr/>
            <p:nvPr/>
          </p:nvSpPr>
          <p:spPr>
            <a:xfrm>
              <a:off x="570923" y="4371109"/>
              <a:ext cx="1655763" cy="187325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F17AAE7D-BA43-499E-A116-7327E08C9A03}"/>
                </a:ext>
              </a:extLst>
            </p:cNvPr>
            <p:cNvSpPr/>
            <p:nvPr/>
          </p:nvSpPr>
          <p:spPr>
            <a:xfrm>
              <a:off x="786736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Зима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4C3E99D-34F3-4F87-8120-04BF24792FD2}"/>
              </a:ext>
            </a:extLst>
          </p:cNvPr>
          <p:cNvGrpSpPr/>
          <p:nvPr/>
        </p:nvGrpSpPr>
        <p:grpSpPr>
          <a:xfrm>
            <a:off x="7052388" y="4574743"/>
            <a:ext cx="1657350" cy="2133600"/>
            <a:chOff x="3552104" y="4371109"/>
            <a:chExt cx="1657350" cy="213360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829C63AD-8987-47CD-85A7-ED7B2668D2C0}"/>
                </a:ext>
              </a:extLst>
            </p:cNvPr>
            <p:cNvSpPr/>
            <p:nvPr/>
          </p:nvSpPr>
          <p:spPr>
            <a:xfrm>
              <a:off x="3552104" y="4371109"/>
              <a:ext cx="1657350" cy="187325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8686609-8304-470A-BC13-74534A3E427E}"/>
                </a:ext>
              </a:extLst>
            </p:cNvPr>
            <p:cNvSpPr/>
            <p:nvPr/>
          </p:nvSpPr>
          <p:spPr>
            <a:xfrm>
              <a:off x="3768711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Лето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F721AEA-8608-43D0-89B8-4CE63AE9DC36}"/>
              </a:ext>
            </a:extLst>
          </p:cNvPr>
          <p:cNvGrpSpPr/>
          <p:nvPr/>
        </p:nvGrpSpPr>
        <p:grpSpPr>
          <a:xfrm>
            <a:off x="9800831" y="4574743"/>
            <a:ext cx="1655763" cy="2148898"/>
            <a:chOff x="6982547" y="4371109"/>
            <a:chExt cx="1655763" cy="214889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300C1B14-E27A-47CC-94A3-436262BDA29C}"/>
                </a:ext>
              </a:extLst>
            </p:cNvPr>
            <p:cNvSpPr/>
            <p:nvPr/>
          </p:nvSpPr>
          <p:spPr>
            <a:xfrm>
              <a:off x="6982547" y="4371109"/>
              <a:ext cx="1655763" cy="18732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FD8F144-18DE-48CA-8B5D-65DE96C4B64E}"/>
                </a:ext>
              </a:extLst>
            </p:cNvPr>
            <p:cNvSpPr/>
            <p:nvPr/>
          </p:nvSpPr>
          <p:spPr>
            <a:xfrm>
              <a:off x="7198360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Осень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9986CCF-8808-4B8F-8961-7A0696624963}"/>
              </a:ext>
            </a:extLst>
          </p:cNvPr>
          <p:cNvGrpSpPr/>
          <p:nvPr/>
        </p:nvGrpSpPr>
        <p:grpSpPr>
          <a:xfrm>
            <a:off x="3870730" y="4576331"/>
            <a:ext cx="1655762" cy="2147310"/>
            <a:chOff x="9965315" y="4372697"/>
            <a:chExt cx="1655762" cy="214731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D29310B-0E22-4A77-8A69-B81AB358B789}"/>
                </a:ext>
              </a:extLst>
            </p:cNvPr>
            <p:cNvSpPr/>
            <p:nvPr/>
          </p:nvSpPr>
          <p:spPr>
            <a:xfrm>
              <a:off x="9965315" y="4372697"/>
              <a:ext cx="1655762" cy="1871662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A051CA0-6B94-4305-9C31-77F99DA4650E}"/>
                </a:ext>
              </a:extLst>
            </p:cNvPr>
            <p:cNvSpPr/>
            <p:nvPr/>
          </p:nvSpPr>
          <p:spPr>
            <a:xfrm>
              <a:off x="10181128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Весна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5F09E2-0DDD-4A8D-BC08-0CF3F5430969}"/>
              </a:ext>
            </a:extLst>
          </p:cNvPr>
          <p:cNvSpPr txBox="1"/>
          <p:nvPr/>
        </p:nvSpPr>
        <p:spPr>
          <a:xfrm>
            <a:off x="6270171" y="990601"/>
            <a:ext cx="583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Снег на полях,</a:t>
            </a:r>
          </a:p>
          <a:p>
            <a:r>
              <a:rPr lang="ru-RU" dirty="0"/>
              <a:t>Лед на водах,</a:t>
            </a:r>
          </a:p>
          <a:p>
            <a:r>
              <a:rPr lang="ru-RU" dirty="0"/>
              <a:t>Вьюга гуляет.</a:t>
            </a:r>
          </a:p>
          <a:p>
            <a:r>
              <a:rPr lang="ru-RU" dirty="0"/>
              <a:t>Когда это бывает?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487499-7383-4EC4-95B0-CF70FCD74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" y="301829"/>
            <a:ext cx="5279572" cy="39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багетная рамка 2">
            <a:extLst>
              <a:ext uri="{FF2B5EF4-FFF2-40B4-BE49-F238E27FC236}">
                <a16:creationId xmlns:a16="http://schemas.microsoft.com/office/drawing/2014/main" id="{02B6B9D3-E2B7-4F8E-A186-2B26E114B5BD}"/>
              </a:ext>
            </a:extLst>
          </p:cNvPr>
          <p:cNvSpPr/>
          <p:nvPr/>
        </p:nvSpPr>
        <p:spPr>
          <a:xfrm>
            <a:off x="1778577" y="815685"/>
            <a:ext cx="8634845" cy="5226627"/>
          </a:xfrm>
          <a:prstGeom prst="bevel">
            <a:avLst>
              <a:gd name="adj" fmla="val 79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087BC-1668-4FF0-8C69-0B68D81D717D}"/>
              </a:ext>
            </a:extLst>
          </p:cNvPr>
          <p:cNvSpPr txBox="1"/>
          <p:nvPr/>
        </p:nvSpPr>
        <p:spPr>
          <a:xfrm>
            <a:off x="2927349" y="2644168"/>
            <a:ext cx="63373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116519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багетная рамка 2">
            <a:extLst>
              <a:ext uri="{FF2B5EF4-FFF2-40B4-BE49-F238E27FC236}">
                <a16:creationId xmlns:a16="http://schemas.microsoft.com/office/drawing/2014/main" id="{02B6B9D3-E2B7-4F8E-A186-2B26E114B5BD}"/>
              </a:ext>
            </a:extLst>
          </p:cNvPr>
          <p:cNvSpPr/>
          <p:nvPr/>
        </p:nvSpPr>
        <p:spPr>
          <a:xfrm>
            <a:off x="1778577" y="815685"/>
            <a:ext cx="8634845" cy="5226627"/>
          </a:xfrm>
          <a:prstGeom prst="bevel">
            <a:avLst>
              <a:gd name="adj" fmla="val 79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087BC-1668-4FF0-8C69-0B68D81D717D}"/>
              </a:ext>
            </a:extLst>
          </p:cNvPr>
          <p:cNvSpPr txBox="1"/>
          <p:nvPr/>
        </p:nvSpPr>
        <p:spPr>
          <a:xfrm>
            <a:off x="2927349" y="1782393"/>
            <a:ext cx="633730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природы есть четыре неповторимых времени года: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Каждое из  них  является удивительной по красоте загадкой природы.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у каждой загадки есть свой ответ.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загадку и  выбери правильный ответ. Кликни по нужной картинке.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Если  ответ верный, картинка замерцает и появится отгадка, если неверный - картинка  исчезнет.</a:t>
            </a:r>
          </a:p>
        </p:txBody>
      </p:sp>
    </p:spTree>
    <p:extLst>
      <p:ext uri="{BB962C8B-B14F-4D97-AF65-F5344CB8AC3E}">
        <p14:creationId xmlns:p14="http://schemas.microsoft.com/office/powerpoint/2010/main" val="106137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66B1D39-7B20-4B65-B24A-9945ED42B69A}"/>
              </a:ext>
            </a:extLst>
          </p:cNvPr>
          <p:cNvGrpSpPr/>
          <p:nvPr/>
        </p:nvGrpSpPr>
        <p:grpSpPr>
          <a:xfrm>
            <a:off x="907268" y="4574743"/>
            <a:ext cx="1655763" cy="2133600"/>
            <a:chOff x="570923" y="4371109"/>
            <a:chExt cx="1655763" cy="21336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5289C6FC-0A61-4551-B876-5389B61B3BC2}"/>
                </a:ext>
              </a:extLst>
            </p:cNvPr>
            <p:cNvSpPr/>
            <p:nvPr/>
          </p:nvSpPr>
          <p:spPr>
            <a:xfrm>
              <a:off x="570923" y="4371109"/>
              <a:ext cx="1655763" cy="187325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A1D1A8D-E435-4537-947D-EF00D0DAF5FD}"/>
                </a:ext>
              </a:extLst>
            </p:cNvPr>
            <p:cNvSpPr/>
            <p:nvPr/>
          </p:nvSpPr>
          <p:spPr>
            <a:xfrm>
              <a:off x="786736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Зима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DDED9F1-1FE5-4257-AE83-199CC31054DA}"/>
              </a:ext>
            </a:extLst>
          </p:cNvPr>
          <p:cNvGrpSpPr/>
          <p:nvPr/>
        </p:nvGrpSpPr>
        <p:grpSpPr>
          <a:xfrm>
            <a:off x="7052388" y="4574743"/>
            <a:ext cx="1657350" cy="2133600"/>
            <a:chOff x="3552104" y="4371109"/>
            <a:chExt cx="1657350" cy="2133600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65897A72-7EC6-462E-937A-B78C8F9E27A3}"/>
                </a:ext>
              </a:extLst>
            </p:cNvPr>
            <p:cNvSpPr/>
            <p:nvPr/>
          </p:nvSpPr>
          <p:spPr>
            <a:xfrm>
              <a:off x="3552104" y="4371109"/>
              <a:ext cx="1657350" cy="187325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E64E14B-68D4-4820-86CC-47D3AEEEC7C5}"/>
                </a:ext>
              </a:extLst>
            </p:cNvPr>
            <p:cNvSpPr/>
            <p:nvPr/>
          </p:nvSpPr>
          <p:spPr>
            <a:xfrm>
              <a:off x="3768711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Лето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FFBD796-EB30-41DF-849A-82314A657E15}"/>
              </a:ext>
            </a:extLst>
          </p:cNvPr>
          <p:cNvGrpSpPr/>
          <p:nvPr/>
        </p:nvGrpSpPr>
        <p:grpSpPr>
          <a:xfrm>
            <a:off x="9800831" y="4574743"/>
            <a:ext cx="1655763" cy="2148898"/>
            <a:chOff x="6982547" y="4371109"/>
            <a:chExt cx="1655763" cy="2148898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822DA7FF-BBD7-4D29-8A16-972AEC5EB6F8}"/>
                </a:ext>
              </a:extLst>
            </p:cNvPr>
            <p:cNvSpPr/>
            <p:nvPr/>
          </p:nvSpPr>
          <p:spPr>
            <a:xfrm>
              <a:off x="6982547" y="4371109"/>
              <a:ext cx="1655763" cy="18732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B40C0C3-CBA3-42F2-93D5-CEC7C678C75A}"/>
                </a:ext>
              </a:extLst>
            </p:cNvPr>
            <p:cNvSpPr/>
            <p:nvPr/>
          </p:nvSpPr>
          <p:spPr>
            <a:xfrm>
              <a:off x="7198360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Осень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339DFDC-B3C6-4F6C-9488-3A05F4E7F5CE}"/>
              </a:ext>
            </a:extLst>
          </p:cNvPr>
          <p:cNvGrpSpPr/>
          <p:nvPr/>
        </p:nvGrpSpPr>
        <p:grpSpPr>
          <a:xfrm>
            <a:off x="3870730" y="4576331"/>
            <a:ext cx="1655762" cy="2147310"/>
            <a:chOff x="9965315" y="4372697"/>
            <a:chExt cx="1655762" cy="21473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629DF894-BC7F-4117-AADD-3849FB8BC52F}"/>
                </a:ext>
              </a:extLst>
            </p:cNvPr>
            <p:cNvSpPr/>
            <p:nvPr/>
          </p:nvSpPr>
          <p:spPr>
            <a:xfrm>
              <a:off x="9965315" y="4372697"/>
              <a:ext cx="1655762" cy="1871662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3FEF14F-F936-4FB4-9C4A-11A905D2F3AB}"/>
                </a:ext>
              </a:extLst>
            </p:cNvPr>
            <p:cNvSpPr/>
            <p:nvPr/>
          </p:nvSpPr>
          <p:spPr>
            <a:xfrm>
              <a:off x="10181128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Весна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F34422-8F42-4E63-A855-E7E72ACA236E}"/>
              </a:ext>
            </a:extLst>
          </p:cNvPr>
          <p:cNvSpPr txBox="1"/>
          <p:nvPr/>
        </p:nvSpPr>
        <p:spPr>
          <a:xfrm>
            <a:off x="6291944" y="311727"/>
            <a:ext cx="5780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 чернеет на полянке,</a:t>
            </a:r>
          </a:p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каждым днём теплей погода.</a:t>
            </a:r>
          </a:p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класть в кладовку санки.</a:t>
            </a:r>
          </a:p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Это, что за время года?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E7C1FF-4870-467E-8B06-B6E2BAD8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4" y="311727"/>
            <a:ext cx="5020570" cy="376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0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4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4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4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4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29D90D-95C6-402B-B492-188EA6CDB549}"/>
              </a:ext>
            </a:extLst>
          </p:cNvPr>
          <p:cNvSpPr txBox="1"/>
          <p:nvPr/>
        </p:nvSpPr>
        <p:spPr>
          <a:xfrm>
            <a:off x="6270171" y="990601"/>
            <a:ext cx="583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Сиренью пахнет, небо ясно,</a:t>
            </a:r>
          </a:p>
          <a:p>
            <a:r>
              <a:rPr lang="ru-RU" dirty="0"/>
              <a:t>Трава нежна и зелена.</a:t>
            </a:r>
          </a:p>
          <a:p>
            <a:r>
              <a:rPr lang="ru-RU" dirty="0"/>
              <a:t>И в сарафане ярко-красном</a:t>
            </a:r>
          </a:p>
          <a:p>
            <a:r>
              <a:rPr lang="ru-RU" dirty="0"/>
              <a:t>Шагает по земле...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5CA8494-BF4D-4348-B870-E6F6BB614E84}"/>
              </a:ext>
            </a:extLst>
          </p:cNvPr>
          <p:cNvGrpSpPr/>
          <p:nvPr/>
        </p:nvGrpSpPr>
        <p:grpSpPr>
          <a:xfrm>
            <a:off x="907268" y="4574743"/>
            <a:ext cx="1655763" cy="2133600"/>
            <a:chOff x="570923" y="4371109"/>
            <a:chExt cx="1655763" cy="213360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DB0C7A52-F00C-4927-9319-621D4D1A5ABD}"/>
                </a:ext>
              </a:extLst>
            </p:cNvPr>
            <p:cNvSpPr/>
            <p:nvPr/>
          </p:nvSpPr>
          <p:spPr>
            <a:xfrm>
              <a:off x="570923" y="4371109"/>
              <a:ext cx="1655763" cy="187325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0B4306F-E548-471D-A869-F8AA928C4F9F}"/>
                </a:ext>
              </a:extLst>
            </p:cNvPr>
            <p:cNvSpPr/>
            <p:nvPr/>
          </p:nvSpPr>
          <p:spPr>
            <a:xfrm>
              <a:off x="786736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Зима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1FA7775-3209-44BA-A5B0-D65146CEAD14}"/>
              </a:ext>
            </a:extLst>
          </p:cNvPr>
          <p:cNvGrpSpPr/>
          <p:nvPr/>
        </p:nvGrpSpPr>
        <p:grpSpPr>
          <a:xfrm>
            <a:off x="7052388" y="4574743"/>
            <a:ext cx="1657350" cy="2133600"/>
            <a:chOff x="3552104" y="4371109"/>
            <a:chExt cx="1657350" cy="21336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1B963A24-FD04-4DE6-8322-A55608A0E0DA}"/>
                </a:ext>
              </a:extLst>
            </p:cNvPr>
            <p:cNvSpPr/>
            <p:nvPr/>
          </p:nvSpPr>
          <p:spPr>
            <a:xfrm>
              <a:off x="3552104" y="4371109"/>
              <a:ext cx="1657350" cy="187325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3AC4B9D-D6C7-4195-9AB8-3EB99B6827BA}"/>
                </a:ext>
              </a:extLst>
            </p:cNvPr>
            <p:cNvSpPr/>
            <p:nvPr/>
          </p:nvSpPr>
          <p:spPr>
            <a:xfrm>
              <a:off x="3768711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Лето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BAF75BD-D991-4784-B493-87555500411E}"/>
              </a:ext>
            </a:extLst>
          </p:cNvPr>
          <p:cNvGrpSpPr/>
          <p:nvPr/>
        </p:nvGrpSpPr>
        <p:grpSpPr>
          <a:xfrm>
            <a:off x="9800831" y="4574743"/>
            <a:ext cx="1655763" cy="2148898"/>
            <a:chOff x="6982547" y="4371109"/>
            <a:chExt cx="1655763" cy="2148898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E0DC3C05-8F46-45F6-9290-335F55CCEEC0}"/>
                </a:ext>
              </a:extLst>
            </p:cNvPr>
            <p:cNvSpPr/>
            <p:nvPr/>
          </p:nvSpPr>
          <p:spPr>
            <a:xfrm>
              <a:off x="6982547" y="4371109"/>
              <a:ext cx="1655763" cy="18732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48D8980-B23E-4614-977B-3F133DA36DCB}"/>
                </a:ext>
              </a:extLst>
            </p:cNvPr>
            <p:cNvSpPr/>
            <p:nvPr/>
          </p:nvSpPr>
          <p:spPr>
            <a:xfrm>
              <a:off x="7198360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Осень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96D6E06-7E2C-4EE6-B50B-19E9565409D7}"/>
              </a:ext>
            </a:extLst>
          </p:cNvPr>
          <p:cNvGrpSpPr/>
          <p:nvPr/>
        </p:nvGrpSpPr>
        <p:grpSpPr>
          <a:xfrm>
            <a:off x="3870730" y="4576331"/>
            <a:ext cx="1655762" cy="2147310"/>
            <a:chOff x="9965315" y="4372697"/>
            <a:chExt cx="1655762" cy="214731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952FA202-A2C5-4541-870D-315B603CB963}"/>
                </a:ext>
              </a:extLst>
            </p:cNvPr>
            <p:cNvSpPr/>
            <p:nvPr/>
          </p:nvSpPr>
          <p:spPr>
            <a:xfrm>
              <a:off x="9965315" y="4372697"/>
              <a:ext cx="1655762" cy="1871662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D835FBA8-6015-40BC-A78E-EDEEE332A17B}"/>
                </a:ext>
              </a:extLst>
            </p:cNvPr>
            <p:cNvSpPr/>
            <p:nvPr/>
          </p:nvSpPr>
          <p:spPr>
            <a:xfrm>
              <a:off x="10181128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Весна</a:t>
              </a:r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E1D923CC-3803-4FD7-9182-BAFA630EE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192647"/>
            <a:ext cx="5758543" cy="43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4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4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4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4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9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892BA06-F989-4865-BCD8-DB195C3B83E7}"/>
              </a:ext>
            </a:extLst>
          </p:cNvPr>
          <p:cNvGrpSpPr/>
          <p:nvPr/>
        </p:nvGrpSpPr>
        <p:grpSpPr>
          <a:xfrm>
            <a:off x="907268" y="4574743"/>
            <a:ext cx="1655763" cy="2133600"/>
            <a:chOff x="570923" y="4371109"/>
            <a:chExt cx="1655763" cy="2133600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B673DAB6-B8F7-42B0-A223-41FB3E5EE84B}"/>
                </a:ext>
              </a:extLst>
            </p:cNvPr>
            <p:cNvSpPr/>
            <p:nvPr/>
          </p:nvSpPr>
          <p:spPr>
            <a:xfrm>
              <a:off x="570923" y="4371109"/>
              <a:ext cx="1655763" cy="187325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4F711A1A-8944-4E0A-95AB-E30A99D7B943}"/>
                </a:ext>
              </a:extLst>
            </p:cNvPr>
            <p:cNvSpPr/>
            <p:nvPr/>
          </p:nvSpPr>
          <p:spPr>
            <a:xfrm>
              <a:off x="786736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Зима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DC863BC-6B2E-4E1B-AB04-93778C3930D8}"/>
              </a:ext>
            </a:extLst>
          </p:cNvPr>
          <p:cNvGrpSpPr/>
          <p:nvPr/>
        </p:nvGrpSpPr>
        <p:grpSpPr>
          <a:xfrm>
            <a:off x="7052388" y="4574743"/>
            <a:ext cx="1657350" cy="2133600"/>
            <a:chOff x="3552104" y="4371109"/>
            <a:chExt cx="1657350" cy="213360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7FD5C11-8962-4ABC-A081-B1487D9B8B11}"/>
                </a:ext>
              </a:extLst>
            </p:cNvPr>
            <p:cNvSpPr/>
            <p:nvPr/>
          </p:nvSpPr>
          <p:spPr>
            <a:xfrm>
              <a:off x="3552104" y="4371109"/>
              <a:ext cx="1657350" cy="187325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AF19297-5E10-44DA-8A8E-B5E7762CA7B3}"/>
                </a:ext>
              </a:extLst>
            </p:cNvPr>
            <p:cNvSpPr/>
            <p:nvPr/>
          </p:nvSpPr>
          <p:spPr>
            <a:xfrm>
              <a:off x="3768711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Лето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0F644F1-DF47-4D8E-8BFF-C3AE11018358}"/>
              </a:ext>
            </a:extLst>
          </p:cNvPr>
          <p:cNvGrpSpPr/>
          <p:nvPr/>
        </p:nvGrpSpPr>
        <p:grpSpPr>
          <a:xfrm>
            <a:off x="9800831" y="4574743"/>
            <a:ext cx="1655763" cy="2148898"/>
            <a:chOff x="6982547" y="4371109"/>
            <a:chExt cx="1655763" cy="214889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0E1D440-DF4C-4DE0-94D0-F1AB186E7C31}"/>
                </a:ext>
              </a:extLst>
            </p:cNvPr>
            <p:cNvSpPr/>
            <p:nvPr/>
          </p:nvSpPr>
          <p:spPr>
            <a:xfrm>
              <a:off x="6982547" y="4371109"/>
              <a:ext cx="1655763" cy="18732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AB131FD-9042-4835-80BF-784A0A3A65A6}"/>
                </a:ext>
              </a:extLst>
            </p:cNvPr>
            <p:cNvSpPr/>
            <p:nvPr/>
          </p:nvSpPr>
          <p:spPr>
            <a:xfrm>
              <a:off x="7198360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Осень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719CAEF-22EF-4B3F-91CE-76D3CA53953C}"/>
              </a:ext>
            </a:extLst>
          </p:cNvPr>
          <p:cNvGrpSpPr/>
          <p:nvPr/>
        </p:nvGrpSpPr>
        <p:grpSpPr>
          <a:xfrm>
            <a:off x="3870730" y="4576331"/>
            <a:ext cx="1655762" cy="2147310"/>
            <a:chOff x="9965315" y="4372697"/>
            <a:chExt cx="1655762" cy="214731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AF6D6F6D-3EB3-4B72-90BA-82951B9501F2}"/>
                </a:ext>
              </a:extLst>
            </p:cNvPr>
            <p:cNvSpPr/>
            <p:nvPr/>
          </p:nvSpPr>
          <p:spPr>
            <a:xfrm>
              <a:off x="9965315" y="4372697"/>
              <a:ext cx="1655762" cy="1871662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C5F239E1-2E60-4868-925B-5ADF523CE2FE}"/>
                </a:ext>
              </a:extLst>
            </p:cNvPr>
            <p:cNvSpPr/>
            <p:nvPr/>
          </p:nvSpPr>
          <p:spPr>
            <a:xfrm>
              <a:off x="10181128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Весна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73982D-69F7-4EE0-8C03-64D3C9E7F894}"/>
              </a:ext>
            </a:extLst>
          </p:cNvPr>
          <p:cNvSpPr txBox="1"/>
          <p:nvPr/>
        </p:nvSpPr>
        <p:spPr>
          <a:xfrm>
            <a:off x="6270171" y="990601"/>
            <a:ext cx="583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В небе - радуга-дуга.</a:t>
            </a:r>
          </a:p>
          <a:p>
            <a:r>
              <a:rPr lang="ru-RU" dirty="0"/>
              <a:t>На грядке - ягода-нуга,</a:t>
            </a:r>
          </a:p>
          <a:p>
            <a:r>
              <a:rPr lang="ru-RU" dirty="0"/>
              <a:t>Солнцем озеро согрето:</a:t>
            </a:r>
          </a:p>
          <a:p>
            <a:r>
              <a:rPr lang="ru-RU" dirty="0"/>
              <a:t>Всех зовёт купаться ...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FA6B140-8461-4806-90E1-0A9041008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1" y="410007"/>
            <a:ext cx="5730009" cy="400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422EA6A-EC5D-47C4-9670-76CB0528F876}"/>
              </a:ext>
            </a:extLst>
          </p:cNvPr>
          <p:cNvGrpSpPr/>
          <p:nvPr/>
        </p:nvGrpSpPr>
        <p:grpSpPr>
          <a:xfrm>
            <a:off x="907268" y="4574743"/>
            <a:ext cx="1655763" cy="2133600"/>
            <a:chOff x="570923" y="4371109"/>
            <a:chExt cx="1655763" cy="2133600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4A32B7CF-22ED-4066-94AB-DA8AC5EA648E}"/>
                </a:ext>
              </a:extLst>
            </p:cNvPr>
            <p:cNvSpPr/>
            <p:nvPr/>
          </p:nvSpPr>
          <p:spPr>
            <a:xfrm>
              <a:off x="570923" y="4371109"/>
              <a:ext cx="1655763" cy="187325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77F2649-FB5C-4276-98B6-8C5CC004D9BA}"/>
                </a:ext>
              </a:extLst>
            </p:cNvPr>
            <p:cNvSpPr/>
            <p:nvPr/>
          </p:nvSpPr>
          <p:spPr>
            <a:xfrm>
              <a:off x="786736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Зима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0B883A5-A80A-46F7-8B42-4A4A626439E1}"/>
              </a:ext>
            </a:extLst>
          </p:cNvPr>
          <p:cNvGrpSpPr/>
          <p:nvPr/>
        </p:nvGrpSpPr>
        <p:grpSpPr>
          <a:xfrm>
            <a:off x="7052388" y="4574743"/>
            <a:ext cx="1657350" cy="2133600"/>
            <a:chOff x="3552104" y="4371109"/>
            <a:chExt cx="1657350" cy="213360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F26C47D-B9E3-4A1E-9688-F6E17B9B77A2}"/>
                </a:ext>
              </a:extLst>
            </p:cNvPr>
            <p:cNvSpPr/>
            <p:nvPr/>
          </p:nvSpPr>
          <p:spPr>
            <a:xfrm>
              <a:off x="3552104" y="4371109"/>
              <a:ext cx="1657350" cy="187325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B2CA5D0-B2B6-4A70-A5AE-E5D38C4D5264}"/>
                </a:ext>
              </a:extLst>
            </p:cNvPr>
            <p:cNvSpPr/>
            <p:nvPr/>
          </p:nvSpPr>
          <p:spPr>
            <a:xfrm>
              <a:off x="3768711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Лето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7619BDF-AC48-43B8-8992-4BE869FC87EB}"/>
              </a:ext>
            </a:extLst>
          </p:cNvPr>
          <p:cNvGrpSpPr/>
          <p:nvPr/>
        </p:nvGrpSpPr>
        <p:grpSpPr>
          <a:xfrm>
            <a:off x="9800831" y="4574743"/>
            <a:ext cx="1655763" cy="2148898"/>
            <a:chOff x="6982547" y="4371109"/>
            <a:chExt cx="1655763" cy="214889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FE5C15D7-01E7-4711-95A0-FAFFFBAFFDA2}"/>
                </a:ext>
              </a:extLst>
            </p:cNvPr>
            <p:cNvSpPr/>
            <p:nvPr/>
          </p:nvSpPr>
          <p:spPr>
            <a:xfrm>
              <a:off x="6982547" y="4371109"/>
              <a:ext cx="1655763" cy="18732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477187-3EFB-4EC4-BA53-21C6791EBB89}"/>
                </a:ext>
              </a:extLst>
            </p:cNvPr>
            <p:cNvSpPr/>
            <p:nvPr/>
          </p:nvSpPr>
          <p:spPr>
            <a:xfrm>
              <a:off x="7198360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Осень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91A4677-FFFE-4269-A2F6-393E67C25B84}"/>
              </a:ext>
            </a:extLst>
          </p:cNvPr>
          <p:cNvGrpSpPr/>
          <p:nvPr/>
        </p:nvGrpSpPr>
        <p:grpSpPr>
          <a:xfrm>
            <a:off x="3870730" y="4576331"/>
            <a:ext cx="1655762" cy="2147310"/>
            <a:chOff x="9965315" y="4372697"/>
            <a:chExt cx="1655762" cy="214731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AE57AC19-03FD-4A06-A864-CC7FAB98AEE8}"/>
                </a:ext>
              </a:extLst>
            </p:cNvPr>
            <p:cNvSpPr/>
            <p:nvPr/>
          </p:nvSpPr>
          <p:spPr>
            <a:xfrm>
              <a:off x="9965315" y="4372697"/>
              <a:ext cx="1655762" cy="1871662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1BE3117-04C8-4FF9-AD09-13AFD78A62BD}"/>
                </a:ext>
              </a:extLst>
            </p:cNvPr>
            <p:cNvSpPr/>
            <p:nvPr/>
          </p:nvSpPr>
          <p:spPr>
            <a:xfrm>
              <a:off x="10181128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Весна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324E4B2-439E-4C0C-8DF2-73AFF213DDE5}"/>
              </a:ext>
            </a:extLst>
          </p:cNvPr>
          <p:cNvSpPr txBox="1"/>
          <p:nvPr/>
        </p:nvSpPr>
        <p:spPr>
          <a:xfrm>
            <a:off x="6270171" y="990601"/>
            <a:ext cx="583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Солнце печёт, липа цветёт.</a:t>
            </a:r>
          </a:p>
          <a:p>
            <a:r>
              <a:rPr lang="ru-RU" dirty="0"/>
              <a:t>Рожь поспевает, когда это бывает?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E60D103-05F3-4A8F-B563-7590E3C8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81" y="113950"/>
            <a:ext cx="3957635" cy="424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8E63A8A-F055-4E65-8197-1C451DB3F74B}"/>
              </a:ext>
            </a:extLst>
          </p:cNvPr>
          <p:cNvGrpSpPr/>
          <p:nvPr/>
        </p:nvGrpSpPr>
        <p:grpSpPr>
          <a:xfrm>
            <a:off x="907268" y="4574743"/>
            <a:ext cx="1655763" cy="2133600"/>
            <a:chOff x="570923" y="4371109"/>
            <a:chExt cx="1655763" cy="2133600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5B21A999-42AE-4E92-A2BD-F986EB3AD68C}"/>
                </a:ext>
              </a:extLst>
            </p:cNvPr>
            <p:cNvSpPr/>
            <p:nvPr/>
          </p:nvSpPr>
          <p:spPr>
            <a:xfrm>
              <a:off x="570923" y="4371109"/>
              <a:ext cx="1655763" cy="187325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EDD0910-98AD-407D-A411-985ACB12A659}"/>
                </a:ext>
              </a:extLst>
            </p:cNvPr>
            <p:cNvSpPr/>
            <p:nvPr/>
          </p:nvSpPr>
          <p:spPr>
            <a:xfrm>
              <a:off x="786736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Зима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2B3332D-2EF9-4388-BE93-AB813AB15897}"/>
              </a:ext>
            </a:extLst>
          </p:cNvPr>
          <p:cNvGrpSpPr/>
          <p:nvPr/>
        </p:nvGrpSpPr>
        <p:grpSpPr>
          <a:xfrm>
            <a:off x="7052388" y="4574743"/>
            <a:ext cx="1657350" cy="2133600"/>
            <a:chOff x="3552104" y="4371109"/>
            <a:chExt cx="1657350" cy="213360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098BD68A-9D4F-4493-A8E5-EED955EB71C1}"/>
                </a:ext>
              </a:extLst>
            </p:cNvPr>
            <p:cNvSpPr/>
            <p:nvPr/>
          </p:nvSpPr>
          <p:spPr>
            <a:xfrm>
              <a:off x="3552104" y="4371109"/>
              <a:ext cx="1657350" cy="187325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DFE398D-357B-4229-B6EE-E06050B0F432}"/>
                </a:ext>
              </a:extLst>
            </p:cNvPr>
            <p:cNvSpPr/>
            <p:nvPr/>
          </p:nvSpPr>
          <p:spPr>
            <a:xfrm>
              <a:off x="3768711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Лето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A297F56-D631-4FBA-B3A4-A9580E3CACFE}"/>
              </a:ext>
            </a:extLst>
          </p:cNvPr>
          <p:cNvGrpSpPr/>
          <p:nvPr/>
        </p:nvGrpSpPr>
        <p:grpSpPr>
          <a:xfrm>
            <a:off x="9800831" y="4574743"/>
            <a:ext cx="1655763" cy="2148898"/>
            <a:chOff x="6982547" y="4371109"/>
            <a:chExt cx="1655763" cy="214889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19C7970-F626-4D7A-A181-35E1794E7103}"/>
                </a:ext>
              </a:extLst>
            </p:cNvPr>
            <p:cNvSpPr/>
            <p:nvPr/>
          </p:nvSpPr>
          <p:spPr>
            <a:xfrm>
              <a:off x="6982547" y="4371109"/>
              <a:ext cx="1655763" cy="18732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E87E07A-42D5-41F9-921B-DB546D6FFAC2}"/>
                </a:ext>
              </a:extLst>
            </p:cNvPr>
            <p:cNvSpPr/>
            <p:nvPr/>
          </p:nvSpPr>
          <p:spPr>
            <a:xfrm>
              <a:off x="7198360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Осень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80F88DA-1949-4EC6-859F-1DDEEC67B68D}"/>
              </a:ext>
            </a:extLst>
          </p:cNvPr>
          <p:cNvGrpSpPr/>
          <p:nvPr/>
        </p:nvGrpSpPr>
        <p:grpSpPr>
          <a:xfrm>
            <a:off x="3870730" y="4576331"/>
            <a:ext cx="1655762" cy="2147310"/>
            <a:chOff x="9965315" y="4372697"/>
            <a:chExt cx="1655762" cy="214731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BA63E02-136B-416E-BE72-76DE843DC560}"/>
                </a:ext>
              </a:extLst>
            </p:cNvPr>
            <p:cNvSpPr/>
            <p:nvPr/>
          </p:nvSpPr>
          <p:spPr>
            <a:xfrm>
              <a:off x="9965315" y="4372697"/>
              <a:ext cx="1655762" cy="1871662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CE6E9B-6CE4-4816-B16C-F5CA7537CE10}"/>
                </a:ext>
              </a:extLst>
            </p:cNvPr>
            <p:cNvSpPr/>
            <p:nvPr/>
          </p:nvSpPr>
          <p:spPr>
            <a:xfrm>
              <a:off x="10181128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Весна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55F39F0-34DD-46C8-9113-EA1E8CA1957C}"/>
              </a:ext>
            </a:extLst>
          </p:cNvPr>
          <p:cNvSpPr txBox="1"/>
          <p:nvPr/>
        </p:nvSpPr>
        <p:spPr>
          <a:xfrm>
            <a:off x="6270171" y="990601"/>
            <a:ext cx="583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Пришла девица красная</a:t>
            </a:r>
          </a:p>
          <a:p>
            <a:r>
              <a:rPr lang="ru-RU" dirty="0"/>
              <a:t>И листья обсыпает.</a:t>
            </a:r>
          </a:p>
          <a:p>
            <a:r>
              <a:rPr lang="ru-RU" dirty="0"/>
              <a:t>А как она зовется,</a:t>
            </a:r>
          </a:p>
          <a:p>
            <a:r>
              <a:rPr lang="ru-RU" dirty="0"/>
              <a:t>Кто, дети, угадает?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CEF26F2-88A4-439D-A6B2-AD816B168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7161"/>
            <a:ext cx="5542975" cy="41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6E814A6-E025-494D-9E6F-C96BF0280E2F}"/>
              </a:ext>
            </a:extLst>
          </p:cNvPr>
          <p:cNvGrpSpPr/>
          <p:nvPr/>
        </p:nvGrpSpPr>
        <p:grpSpPr>
          <a:xfrm>
            <a:off x="907268" y="4574743"/>
            <a:ext cx="1655763" cy="2133600"/>
            <a:chOff x="570923" y="4371109"/>
            <a:chExt cx="1655763" cy="2133600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196CD2CE-72C6-495F-BB59-B237D5241738}"/>
                </a:ext>
              </a:extLst>
            </p:cNvPr>
            <p:cNvSpPr/>
            <p:nvPr/>
          </p:nvSpPr>
          <p:spPr>
            <a:xfrm>
              <a:off x="570923" y="4371109"/>
              <a:ext cx="1655763" cy="187325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4CC8367E-30F4-43EE-9159-E954FED339F4}"/>
                </a:ext>
              </a:extLst>
            </p:cNvPr>
            <p:cNvSpPr/>
            <p:nvPr/>
          </p:nvSpPr>
          <p:spPr>
            <a:xfrm>
              <a:off x="786736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Зима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453AF1B-B756-4AB9-9A2C-56051FE3E69A}"/>
              </a:ext>
            </a:extLst>
          </p:cNvPr>
          <p:cNvGrpSpPr/>
          <p:nvPr/>
        </p:nvGrpSpPr>
        <p:grpSpPr>
          <a:xfrm>
            <a:off x="7052388" y="4574743"/>
            <a:ext cx="1657350" cy="2133600"/>
            <a:chOff x="3552104" y="4371109"/>
            <a:chExt cx="1657350" cy="213360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FB64DD0D-3D08-4E04-9CA0-E41A39D83C97}"/>
                </a:ext>
              </a:extLst>
            </p:cNvPr>
            <p:cNvSpPr/>
            <p:nvPr/>
          </p:nvSpPr>
          <p:spPr>
            <a:xfrm>
              <a:off x="3552104" y="4371109"/>
              <a:ext cx="1657350" cy="187325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95578DF-A2BA-4CCA-88C6-45F47FF64533}"/>
                </a:ext>
              </a:extLst>
            </p:cNvPr>
            <p:cNvSpPr/>
            <p:nvPr/>
          </p:nvSpPr>
          <p:spPr>
            <a:xfrm>
              <a:off x="3768711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Лето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4B25DBB-9988-4869-914F-BDC3B7D7D1A0}"/>
              </a:ext>
            </a:extLst>
          </p:cNvPr>
          <p:cNvGrpSpPr/>
          <p:nvPr/>
        </p:nvGrpSpPr>
        <p:grpSpPr>
          <a:xfrm>
            <a:off x="9800831" y="4574743"/>
            <a:ext cx="1655763" cy="2148898"/>
            <a:chOff x="6982547" y="4371109"/>
            <a:chExt cx="1655763" cy="214889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2706583-2D1B-4C32-8B89-3954CCDF5C94}"/>
                </a:ext>
              </a:extLst>
            </p:cNvPr>
            <p:cNvSpPr/>
            <p:nvPr/>
          </p:nvSpPr>
          <p:spPr>
            <a:xfrm>
              <a:off x="6982547" y="4371109"/>
              <a:ext cx="1655763" cy="18732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997DB2E-3A15-40E6-97B9-A0B44652C1F0}"/>
                </a:ext>
              </a:extLst>
            </p:cNvPr>
            <p:cNvSpPr/>
            <p:nvPr/>
          </p:nvSpPr>
          <p:spPr>
            <a:xfrm>
              <a:off x="7198360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Осень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2D81839-375C-472D-8174-82EF82578EB6}"/>
              </a:ext>
            </a:extLst>
          </p:cNvPr>
          <p:cNvGrpSpPr/>
          <p:nvPr/>
        </p:nvGrpSpPr>
        <p:grpSpPr>
          <a:xfrm>
            <a:off x="3870730" y="4576331"/>
            <a:ext cx="1655762" cy="2147310"/>
            <a:chOff x="9965315" y="4372697"/>
            <a:chExt cx="1655762" cy="214731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A69973B-4F77-4483-B30E-E7131DCC30FD}"/>
                </a:ext>
              </a:extLst>
            </p:cNvPr>
            <p:cNvSpPr/>
            <p:nvPr/>
          </p:nvSpPr>
          <p:spPr>
            <a:xfrm>
              <a:off x="9965315" y="4372697"/>
              <a:ext cx="1655762" cy="1871662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A89286E-254A-4D2C-9616-6DF61B5B4F3B}"/>
                </a:ext>
              </a:extLst>
            </p:cNvPr>
            <p:cNvSpPr/>
            <p:nvPr/>
          </p:nvSpPr>
          <p:spPr>
            <a:xfrm>
              <a:off x="10181128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Весна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5670B13-C380-4D3E-95A9-3EA290472512}"/>
              </a:ext>
            </a:extLst>
          </p:cNvPr>
          <p:cNvSpPr txBox="1"/>
          <p:nvPr/>
        </p:nvSpPr>
        <p:spPr>
          <a:xfrm>
            <a:off x="6270171" y="990601"/>
            <a:ext cx="583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Утром мы во двор идём –</a:t>
            </a:r>
          </a:p>
          <a:p>
            <a:r>
              <a:rPr lang="ru-RU" dirty="0"/>
              <a:t>Листья сыплются дождём,</a:t>
            </a:r>
          </a:p>
          <a:p>
            <a:r>
              <a:rPr lang="ru-RU" dirty="0"/>
              <a:t>Под ногами шелестят</a:t>
            </a:r>
          </a:p>
          <a:p>
            <a:r>
              <a:rPr lang="ru-RU" dirty="0"/>
              <a:t>И летят, летят, летят...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8F40199-C26F-496A-A2E8-2D015217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4" y="375297"/>
            <a:ext cx="5899796" cy="381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saturation sat="347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3C43B3B-CDB2-47BC-8B54-06483D4CF848}"/>
              </a:ext>
            </a:extLst>
          </p:cNvPr>
          <p:cNvGrpSpPr/>
          <p:nvPr/>
        </p:nvGrpSpPr>
        <p:grpSpPr>
          <a:xfrm>
            <a:off x="907268" y="4574743"/>
            <a:ext cx="1655763" cy="2133600"/>
            <a:chOff x="570923" y="4371109"/>
            <a:chExt cx="1655763" cy="2133600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47E32047-C389-4367-911A-F76DD9E861E8}"/>
                </a:ext>
              </a:extLst>
            </p:cNvPr>
            <p:cNvSpPr/>
            <p:nvPr/>
          </p:nvSpPr>
          <p:spPr>
            <a:xfrm>
              <a:off x="570923" y="4371109"/>
              <a:ext cx="1655763" cy="1873250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33220067-0136-4A36-B5EC-81D241EF1C2B}"/>
                </a:ext>
              </a:extLst>
            </p:cNvPr>
            <p:cNvSpPr/>
            <p:nvPr/>
          </p:nvSpPr>
          <p:spPr>
            <a:xfrm>
              <a:off x="786736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Зима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3CAC786-2143-432E-91B8-379C1C90E56C}"/>
              </a:ext>
            </a:extLst>
          </p:cNvPr>
          <p:cNvGrpSpPr/>
          <p:nvPr/>
        </p:nvGrpSpPr>
        <p:grpSpPr>
          <a:xfrm>
            <a:off x="7052388" y="4574743"/>
            <a:ext cx="1657350" cy="2133600"/>
            <a:chOff x="3552104" y="4371109"/>
            <a:chExt cx="1657350" cy="213360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B211588-0350-4D3E-B30E-01F9E10EB778}"/>
                </a:ext>
              </a:extLst>
            </p:cNvPr>
            <p:cNvSpPr/>
            <p:nvPr/>
          </p:nvSpPr>
          <p:spPr>
            <a:xfrm>
              <a:off x="3552104" y="4371109"/>
              <a:ext cx="1657350" cy="1873250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EC10E4A-5433-48A1-8D0C-B292F163B726}"/>
                </a:ext>
              </a:extLst>
            </p:cNvPr>
            <p:cNvSpPr/>
            <p:nvPr/>
          </p:nvSpPr>
          <p:spPr>
            <a:xfrm>
              <a:off x="3768711" y="6244359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Лето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6326590-BC1F-4CD9-8300-CF7188FF9A19}"/>
              </a:ext>
            </a:extLst>
          </p:cNvPr>
          <p:cNvGrpSpPr/>
          <p:nvPr/>
        </p:nvGrpSpPr>
        <p:grpSpPr>
          <a:xfrm>
            <a:off x="9800831" y="4574743"/>
            <a:ext cx="1655763" cy="2148898"/>
            <a:chOff x="6982547" y="4371109"/>
            <a:chExt cx="1655763" cy="214889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935C2988-3D98-4893-B817-92E3DE1E8C5B}"/>
                </a:ext>
              </a:extLst>
            </p:cNvPr>
            <p:cNvSpPr/>
            <p:nvPr/>
          </p:nvSpPr>
          <p:spPr>
            <a:xfrm>
              <a:off x="6982547" y="4371109"/>
              <a:ext cx="1655763" cy="1873250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1D64473-1D5F-45C2-9AC0-CCE6B4100FFE}"/>
                </a:ext>
              </a:extLst>
            </p:cNvPr>
            <p:cNvSpPr/>
            <p:nvPr/>
          </p:nvSpPr>
          <p:spPr>
            <a:xfrm>
              <a:off x="7198360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Осень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41A4ABC-AE25-4460-BF9D-E28AA4A09623}"/>
              </a:ext>
            </a:extLst>
          </p:cNvPr>
          <p:cNvGrpSpPr/>
          <p:nvPr/>
        </p:nvGrpSpPr>
        <p:grpSpPr>
          <a:xfrm>
            <a:off x="3870730" y="4576331"/>
            <a:ext cx="1655762" cy="2147310"/>
            <a:chOff x="9965315" y="4372697"/>
            <a:chExt cx="1655762" cy="214731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C6FAEE1-54F9-421E-ACD5-DA5852D98BF1}"/>
                </a:ext>
              </a:extLst>
            </p:cNvPr>
            <p:cNvSpPr/>
            <p:nvPr/>
          </p:nvSpPr>
          <p:spPr>
            <a:xfrm>
              <a:off x="9965315" y="4372697"/>
              <a:ext cx="1655762" cy="1871662"/>
            </a:xfrm>
            <a:prstGeom prst="ellipse">
              <a:avLst/>
            </a:prstGeom>
            <a:blipFill>
              <a:blip r:embed="rId9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C647B16-D11C-4881-9CE9-AEC44393E357}"/>
                </a:ext>
              </a:extLst>
            </p:cNvPr>
            <p:cNvSpPr/>
            <p:nvPr/>
          </p:nvSpPr>
          <p:spPr>
            <a:xfrm>
              <a:off x="10181128" y="6259657"/>
              <a:ext cx="1224136" cy="2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Весна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2E0C221-FC3D-4AAC-93F4-210EC38A54D3}"/>
              </a:ext>
            </a:extLst>
          </p:cNvPr>
          <p:cNvSpPr txBox="1"/>
          <p:nvPr/>
        </p:nvSpPr>
        <p:spPr>
          <a:xfrm>
            <a:off x="6270171" y="990601"/>
            <a:ext cx="5834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После осени пришла. </a:t>
            </a:r>
          </a:p>
          <a:p>
            <a:r>
              <a:rPr lang="ru-RU" dirty="0"/>
              <a:t>И сугробы намела.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F5F26C-5131-4F8E-8F7E-0E3BBDEF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4" y="353829"/>
            <a:ext cx="5972927" cy="39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76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247</Words>
  <Application>Microsoft Office PowerPoint</Application>
  <PresentationFormat>Широкоэкранный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mtop</dc:creator>
  <cp:lastModifiedBy>mtop</cp:lastModifiedBy>
  <cp:revision>12</cp:revision>
  <dcterms:created xsi:type="dcterms:W3CDTF">2020-02-27T10:16:47Z</dcterms:created>
  <dcterms:modified xsi:type="dcterms:W3CDTF">2020-02-27T18:38:18Z</dcterms:modified>
</cp:coreProperties>
</file>