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62" r:id="rId4"/>
    <p:sldId id="260" r:id="rId5"/>
    <p:sldId id="284" r:id="rId6"/>
    <p:sldId id="261" r:id="rId7"/>
    <p:sldId id="263" r:id="rId8"/>
    <p:sldId id="264" r:id="rId9"/>
    <p:sldId id="265" r:id="rId10"/>
    <p:sldId id="266" r:id="rId11"/>
    <p:sldId id="287" r:id="rId12"/>
    <p:sldId id="290" r:id="rId13"/>
    <p:sldId id="268" r:id="rId14"/>
    <p:sldId id="270" r:id="rId15"/>
    <p:sldId id="29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FFFF99"/>
    <a:srgbClr val="FF66CC"/>
    <a:srgbClr val="95B3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667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Прямая соединительная линия 5"/>
          <p:cNvSpPr>
            <a:spLocks/>
          </p:cNvSpPr>
          <p:nvPr/>
        </p:nvSpPr>
        <p:spPr bwMode="auto">
          <a:xfrm>
            <a:off x="-47625" y="525463"/>
            <a:ext cx="6438900" cy="0"/>
          </a:xfrm>
          <a:prstGeom prst="line">
            <a:avLst/>
          </a:prstGeom>
          <a:noFill/>
          <a:ln w="28575">
            <a:solidFill>
              <a:srgbClr val="3C7DAA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174766"/>
            <a:ext cx="8929718" cy="83099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ДЕПАРТАМЕНТ ОБРАЗОВАНИЯ И НАУКИ ГОРОДА МОСКВЫ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Государственное бюджетное общеобразовательное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учреждение города Москвы «Школа № 1515»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logo_1515 (1)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728192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одзаголовок 2"/>
          <p:cNvSpPr txBox="1">
            <a:spLocks/>
          </p:cNvSpPr>
          <p:nvPr/>
        </p:nvSpPr>
        <p:spPr>
          <a:xfrm>
            <a:off x="467544" y="2348880"/>
            <a:ext cx="8352928" cy="1368152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«Перспективное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планирование работы с детьми по ознакомлению с государственной символикой»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(младший, средний, старший, подготовительный возраст)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 rot="21600000">
            <a:off x="3995936" y="5715016"/>
            <a:ext cx="4896544" cy="928694"/>
          </a:xfrm>
          <a:solidFill>
            <a:srgbClr val="FFFF99"/>
          </a:solidFill>
        </p:spPr>
        <p:txBody>
          <a:bodyPr>
            <a:normAutofit lnSpcReduction="1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Выступление на педагогическом  совете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старшей группы «Солнышко» Колганова О.А.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Старшая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группа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642919"/>
          <a:ext cx="8715436" cy="599792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54960"/>
                <a:gridCol w="2659816"/>
                <a:gridCol w="5000660"/>
              </a:tblGrid>
              <a:tr h="857255">
                <a:tc rowSpan="8"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«Что изображено на гербе»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ближ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города)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по картинам В.Васнецова «Птица Сирин и птица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Гамаюн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Геральдика. Рыцарские гербы –рассматривание, беседа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«Геральдические фигуры».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25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 гербов городов России 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Игровое задание “Найди отличия и сходства”.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Рассматривание  экспозиций, состоящих из репродукций графических работ, живописных картин, коллекций монет, бонов,, значков, эмблем, медалей и т.п.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504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флага России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«Цветные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нитки» (выкладывание по контуру – подбор по цвету)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«Сказочная геральдика» - учить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придумывать гербы для сказочных героев в ходе творческой деятельности, узнавать сказочных героев по их гербам-загадкам.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«Волшебная птица» -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лепка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504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Детская энциклопедия </a:t>
                      </a:r>
                      <a:r>
                        <a:rPr lang="ru-RU" sz="12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«Российская государственная символика» 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В. В. Васькин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стихов : А. Александров «Чтоб отразить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 широту», «На герб посмотрим « О. Емельянова «Герб».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Рассказ К.Д. Ушинского «Наше отечество»</a:t>
                      </a:r>
                    </a:p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библиотечки  «Символы российской государственности».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715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П/и «Кто скорее соберёт российский герб»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614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Д/и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«Составь герб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России по памяти». «Назови (составь) герб  города нашей страны» (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ближ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города)  «Опиши  герб»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ближ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города) </a:t>
                      </a:r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Викторина « Эти чудные звери» 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«Геральдические фигуры на гербах»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 «Знатоки геральдики»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«Рыцарский турнир» -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режис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игра</a:t>
                      </a:r>
                      <a:endParaRPr lang="ru-RU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28861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герба  русского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города.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25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«Придумай герб своей семьи».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Шаблоны (вымпелы)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Заготовки  для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гербов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(из ватмана) 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Тонирование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бумаги Создание альбомов «Гербы городов России»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Подготовительная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группа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642919"/>
          <a:ext cx="8715435" cy="59354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13766"/>
                <a:gridCol w="2786696"/>
                <a:gridCol w="5214973"/>
              </a:tblGrid>
              <a:tr h="500065">
                <a:tc rowSpan="9">
                  <a:txBody>
                    <a:bodyPr/>
                    <a:lstStyle/>
                    <a:p>
                      <a:pPr algn="just"/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Беседа: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Что рассказывает герб города»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ближ.+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дальние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города)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Геральдика. Рыцарские гербы –рассматривание, беседа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«Геральдические фигуры».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10029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«Как и зачем появилась наука геральдика» (познакомить детей с символикой, которая заменяла людям паспорт и герб в далекую старину»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 чём сходство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отличие?» (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государственные флаги;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государственные гербы). «Путешествие по стране Геральдике»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«Геральдическая корона» (роль геральдической короны в гербе города)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49721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«Фантастическое животное».-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рисование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«Волшебная птица» -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лепка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«Создай герб сказочной страны» - Аппликация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5754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Детская энциклопедия </a:t>
                      </a:r>
                      <a:r>
                        <a:rPr lang="ru-RU" sz="12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«Российская государственная символика» 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В. В. Васькин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Е.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Г.оршкова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«О Гербе РФ».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библиотечки  «Символы российской государственности».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М. Борина «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Грозди рябины ярко краснеют»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6400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П/и «Кто скорее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соберёт герб» (русские города»)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614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«Назови герб  города нашей страны» (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ближ.+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дальние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города)</a:t>
                      </a:r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Викторина  (КВН) «Гербы  городов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России». «Р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азложи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картинки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 гербами и флагами по группам « (:государственные флаги– государственные гербы)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«Рыцарский турнир» -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режис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игра. Д/и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«Создай свой герб»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3990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«Сад волшебных птиц».(конструирование из бросового и природного материала)</a:t>
                      </a:r>
                      <a:r>
                        <a:rPr lang="ru-RU" sz="1000" dirty="0" smtClean="0"/>
                        <a:t/>
                      </a:r>
                      <a:br>
                        <a:rPr lang="ru-RU" sz="1000" dirty="0" smtClean="0"/>
                      </a:b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5933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solidFill>
                            <a:srgbClr val="1A1A1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«Над Россией нынче солнышко» (сл.муз. </a:t>
                      </a:r>
                      <a:r>
                        <a:rPr lang="ru-RU" sz="1200" b="0" i="0" baseline="0" dirty="0" smtClean="0">
                          <a:solidFill>
                            <a:srgbClr val="1A1A1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dirty="0">
                          <a:solidFill>
                            <a:srgbClr val="1A1A1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Обухова </a:t>
                      </a:r>
                      <a:r>
                        <a:rPr lang="ru-RU" sz="1200" b="0" i="0" dirty="0" smtClean="0">
                          <a:solidFill>
                            <a:srgbClr val="1A1A1A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Елена )</a:t>
                      </a:r>
                      <a:endParaRPr lang="ru-RU" sz="1200" b="0" i="0" dirty="0">
                        <a:solidFill>
                          <a:srgbClr val="1A1A1A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050" marR="19050" marT="28575" marB="47625" anchor="ctr">
                    <a:solidFill>
                      <a:srgbClr val="FFFF99"/>
                    </a:solidFill>
                  </a:tcPr>
                </a:tc>
              </a:tr>
              <a:tr h="625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«Составь свое родословное древо и придумай герб своей семьи»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Тонирование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бумаги</a:t>
                      </a: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фоны патриотического содерж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286248" y="2500306"/>
            <a:ext cx="3900486" cy="1643074"/>
          </a:xfrm>
          <a:prstGeom prst="rect">
            <a:avLst/>
          </a:prstGeom>
          <a:solidFill>
            <a:srgbClr val="FF66CC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Гимн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Младше- Средний 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возраст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428736"/>
          <a:ext cx="8715436" cy="325472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44502"/>
                <a:gridCol w="2690038"/>
                <a:gridCol w="4980896"/>
              </a:tblGrid>
              <a:tr h="850456">
                <a:tc rowSpan="5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</a:p>
                    <a:p>
                      <a:pPr algn="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Беседа :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 Михалков – автор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слов гимна.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66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Отражение впечатлений от прослушивания гимна в изобразительной деятельности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(«Берёзовая роща»…)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45433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Стихотворение «Главная песня страны», </a:t>
                      </a:r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Стихотворение И.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Ягликовой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Есть песня святая у нашей страны»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1432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Словесная игра «Продолжи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 (строчку) из Гимна Москвы»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01093">
                <a:tc vMerge="1">
                  <a:txBody>
                    <a:bodyPr/>
                    <a:lstStyle/>
                    <a:p>
                      <a:pPr algn="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</a:p>
                    <a:p>
                      <a:pPr algn="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Мелодия гимна- слушание, Определи характер гимна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“Угадай мелодию”. </a:t>
                      </a:r>
                    </a:p>
                    <a:p>
                      <a:endParaRPr lang="ru-RU" sz="12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Старше- Подготовительный  возраст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642919"/>
          <a:ext cx="8715436" cy="543904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56378"/>
                <a:gridCol w="2678162"/>
                <a:gridCol w="4980896"/>
              </a:tblGrid>
              <a:tr h="850456">
                <a:tc rowSpan="7"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</a:t>
                      </a:r>
                    </a:p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</a:t>
                      </a:r>
                    </a:p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</a:t>
                      </a:r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  <a:p>
                      <a:pPr algn="just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200" b="1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200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pPr algn="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</a:p>
                    <a:p>
                      <a:pPr algn="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Беседы: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2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Люди, создавшие гимн.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(писатель- Сергей Михалков.,  композитор, Александр Александров.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Как слушают Гимн?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2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Где и когда можно услышать Гимн?»</a:t>
                      </a:r>
                      <a:endParaRPr lang="ru-RU" sz="12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Гимн и спорт: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25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«История гимна российского»</a:t>
                      </a:r>
                      <a:endParaRPr lang="ru-RU" sz="12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504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«Золотая моя Москва» \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Отражение впечатлений от прослушивания гимна в изобразительной деятельности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504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</a:t>
                      </a:r>
                    </a:p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Стихотворение «Гимн славит Родины просторы»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Стихотворение «Гимн России прозвучал»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8417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Словесная игра «Продолжи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 (строчку) из Гимна России»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010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аудиозапись гимна города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Москвы – Заучивание наизусть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аудиозапись гимна России – Заучивание наизусть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 «Музыкальный ритм», </a:t>
                      </a:r>
                      <a:r>
                        <a:rPr lang="ru-RU" sz="12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«Продолжи строчку»</a:t>
                      </a:r>
                      <a:endParaRPr lang="ru-RU" sz="12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0" i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«Узнай мелодию родного гимна»</a:t>
                      </a:r>
                      <a:endParaRPr lang="ru-RU" sz="12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25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Взаимодействие с родителями: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Альбом «Гимн в рисунках»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какие задания  по изобразительной деятельности предлагают детям по тексту гимна - символ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Картинки по запросу фоны патриотического содерж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38" name="Picture 6" descr="Картинки по запросу картинки флага города Москвы на прозрачном фон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571876"/>
            <a:ext cx="4118811" cy="2938267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9144000" cy="24288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1538" y="1714488"/>
            <a:ext cx="6929486" cy="1285884"/>
          </a:xfrm>
          <a:prstGeom prst="rect">
            <a:avLst/>
          </a:prstGeom>
          <a:solidFill>
            <a:srgbClr val="FFFF99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Тема: «Флаг»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282" y="142853"/>
            <a:ext cx="8572560" cy="3571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Младшая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группа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1" y="556834"/>
          <a:ext cx="8715436" cy="60138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7002"/>
                <a:gridCol w="2932089"/>
                <a:gridCol w="4786345"/>
              </a:tblGrid>
              <a:tr h="785078">
                <a:tc rowSpan="9"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</a:t>
                      </a:r>
                      <a:endParaRPr lang="ru-RU" sz="1200" b="1" dirty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200" dirty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 «Берёза  - символ 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России», «Цвета нашего флага»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Знакомство с </a:t>
                      </a:r>
                      <a:r>
                        <a:rPr lang="ru-RU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достопримечательностью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города Москвы  - Кремль.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25016">
                <a:tc vMerge="1">
                  <a:txBody>
                    <a:bodyPr/>
                    <a:lstStyle/>
                    <a:p>
                      <a:pPr algn="just"/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Природа России – нахождение цветов в природе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б,с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, к.</a:t>
                      </a:r>
                    </a:p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«Матрёшка пришла в гости», «Где можно увидеть флаги?»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Рассматривание бересты под лупой.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03591">
                <a:tc vMerge="1">
                  <a:txBody>
                    <a:bodyPr/>
                    <a:lstStyle/>
                    <a:p>
                      <a:pPr algn="just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флага России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Аппликация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«Русская матрёшка»,  «Гроздь рябины», «Флажок»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«Солнышко», «Салют». Рассматривание предметов декоративно- прикладного искусства.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25016">
                <a:tc vMerge="1">
                  <a:txBody>
                    <a:bodyPr/>
                    <a:lstStyle/>
                    <a:p>
                      <a:pPr algn="just"/>
                      <a:endParaRPr lang="ru-RU" sz="12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 smtClean="0"/>
                    </a:p>
                    <a:p>
                      <a:pPr algn="ctr"/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стихотворения «Лучше нет родного края», «Майская песенка»- В. Маяковский, «Солнце брызжет, солнце греет» 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С. Чёрный, «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Флаг у нас прекрасный»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769786">
                <a:tc vMerge="1">
                  <a:txBody>
                    <a:bodyPr/>
                    <a:lstStyle/>
                    <a:p>
                      <a:pPr algn="just"/>
                      <a:endParaRPr lang="ru-RU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«Для меня Россия – белые берёзки» -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Физминутка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«Кто скорее до флажка»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«К флагу»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цель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упражнять детей в беге, быстрому построению по сигналу, учить ходить друг за другом.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74635">
                <a:tc vMerge="1">
                  <a:txBody>
                    <a:bodyPr/>
                    <a:lstStyle/>
                    <a:p>
                      <a:pPr algn="just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Д/и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«Разноцветные флажки»,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«Найди свой цвет», игры с пирамидками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98260">
                <a:tc vMerge="1">
                  <a:txBody>
                    <a:bodyPr/>
                    <a:lstStyle/>
                    <a:p>
                      <a:pPr algn="just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Палочки </a:t>
                      </a:r>
                      <a:r>
                        <a:rPr lang="ru-RU" sz="1200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Кюизенера</a:t>
                      </a:r>
                      <a:r>
                        <a:rPr lang="ru-RU" sz="1200" i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«Флажок»</a:t>
                      </a:r>
                      <a:endParaRPr lang="ru-RU" sz="12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98260">
                <a:tc vMerge="1">
                  <a:txBody>
                    <a:bodyPr/>
                    <a:lstStyle/>
                    <a:p>
                      <a:pPr algn="just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Знакомство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муз. инструментом  - балалайкой.. </a:t>
                      </a:r>
                    </a:p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«Символ России – балалайка»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25016">
                <a:tc vMerge="1">
                  <a:txBody>
                    <a:bodyPr/>
                    <a:lstStyle/>
                    <a:p>
                      <a:pPr algn="just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труд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Подготовить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информационные листы -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«Значение полос на флаге» (взаимодействие с родителями)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414660" y="1199408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1" y="500045"/>
          <a:ext cx="8715436" cy="613591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23870"/>
                <a:gridCol w="3205221"/>
                <a:gridCol w="4786345"/>
              </a:tblGrid>
              <a:tr h="788098">
                <a:tc rowSpan="9"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</a:t>
                      </a:r>
                      <a:endParaRPr lang="ru-RU" sz="1200" b="1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200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Коллективный рассказ «Белый,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синий, красный»; Беседы:»Знаете ли вы, что такое флаги, флажки?», «Где можно увидеть флаг?», «Для чего нужен флаг?». 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Картинки с изображением берёзы, снежинок, моря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7880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«Флаги на башнях»- ФЭМП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 Наша Родина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Россия» 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Беседа «История Русской матрёшки». Рассматривание народных костюмов «Определи какой формы флажки» «Посчитай сколько флажков?»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Смешивание красок: «Как получить красный цвет?» (синий)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96323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флага России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«Дымковский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петушок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Аппликация «Флаг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России»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. Рассматривание картин р. худ. при знакомстве с цветами флага  И.И. Шишкин «Зима», Д.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Белюкин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«Сказка» М.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Сарьян «Маки»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7880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стихов о рус. Природе при определении цветов на Российском флаге: Белый – С. Есенин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«Берёза»,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И.З. Суриков «Зима»,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Синий  -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И.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Сударева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«Дядя кит», Красный -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Черняева «Красная малина»,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«Три полоски флага – это неспроста»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667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Народные игры- развивать силу, ловкость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635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 К своему флажку беги»;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«Составь флаг»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С/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«Путешествие»; Д/и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«Найди знакомый флаг», «Собери флаг»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886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«Флажок»- из бумаги, трафареты флагов. Палочки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Кюизенера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«Флажки»(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триколор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Палочки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Кюизенера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-  разные флажки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3783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Разучивание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танца с платочками,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Исполняется песня «Трёхцветный мой флажок»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(муз. и сл. Н.Орловой), </a:t>
                      </a:r>
                      <a:r>
                        <a:rPr lang="ru-RU" sz="1200" b="0" i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«Белый, синий, красный»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0219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Привлечение детей к подготовке и уборке материала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2857488" y="0"/>
            <a:ext cx="4500594" cy="428605"/>
          </a:xfrm>
          <a:noFill/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Средняя группа    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547761" y="286195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1" y="463828"/>
          <a:ext cx="8715436" cy="651419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00370"/>
                <a:gridCol w="2928721"/>
                <a:gridCol w="4786345"/>
              </a:tblGrid>
              <a:tr h="987337">
                <a:tc rowSpan="9"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</a:t>
                      </a:r>
                      <a:endParaRPr lang="ru-RU" sz="1200" b="1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200" dirty="0" smtClean="0"/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Рассматривание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картины В. Васнецова «Богатыри»,  «Секреты богатырей». Беседа «Зачем стране нужен флаг?», «О чём рассказывают цвета российского флага?» (рассказ воспитателя  о происхождении флагов, о стягах, знамёнах.)</a:t>
                      </a:r>
                    </a:p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Рассматривание иллюстраций , где и как используются флаги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11668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«История флага», экскурсия по улице своего микрорайона.  Рассматривание флагов русских городов, сравнить их. Составление альбомов «Флаги городов России». Рассматривание коллекций открыток с видами городов России, монет и денежных купюр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государ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символами  разных городов.  Смешивание красок: «Как получить красный цвет?» (синий) 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80782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флага России, города Москвы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Аппликация «Сделай флаг сказочной страны».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Раскрашивание старинных стягов, рыцарей с флагами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«Сказочная Жар – птица»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66203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Вечер стихов о России (флагах) – И. Агеева  «Флаг России –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триколор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», «Флаг родной» – С. Зайцева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Детская энциклопедия </a:t>
                      </a:r>
                      <a:r>
                        <a:rPr lang="ru-RU" sz="12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«Российская государственная символика»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 В. Васькин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487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Соревнование – « Мы – богатыри», «Будь  внимателен», «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Чье звено скорее соберется?»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80782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С/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«Путешествие по России», «Д/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упраж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«Найди флаг,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который похож на Российский», «Узнай наш флаг», «Создай свой флаг». 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Пазлы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«Собери флаг», «Третий лишний»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Викторина  (КВН) «Флаги городов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России»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283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Из строителя «Башни Кремля» ( учить строить по схемам) – с фигурками рыцарей. Палочки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Кюизенера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выкладывание флагов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Лего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– конструктор «Российский флаг»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26927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песня «Россия» (Муз. и сл. Р.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Гуцалюк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283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макета рыцарского турнира с фигурками коней, рыцарей. Педагог- рекомендации «Куда можно сходить с ребёнком в праздничные дни» Анкетирование «Что вы знаете о флагах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России?.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3"/>
            <a:ext cx="8572560" cy="285752"/>
          </a:xfrm>
          <a:noFill/>
        </p:spPr>
        <p:txBody>
          <a:bodyPr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Старшая группа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553229"/>
          <a:ext cx="8715436" cy="61619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41312"/>
                <a:gridCol w="2744903"/>
                <a:gridCol w="4929221"/>
              </a:tblGrid>
              <a:tr h="959020">
                <a:tc rowSpan="9"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Картина В. Васнецова «Богатыри»,  Врубель « Богатырь» . , Мир Тесен «Богатырь». Беседа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 эмблемах (э-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отличительн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знак объединений людей), Задание – «Опиши свой флаг по памяти» ,«О чём рассказывают цвета российского флага» (объяснить значение слов: стяг, штандарт, древо,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навершие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полотнище, древо) Рассматривание эмблем родов войск .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95902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Рассматривание флагов  России – Составление картографа « Прошлое и настоящее флагов России». Разгадывание кроссворда «Государственные символы». Рассматривание коллекций  вымпелов …открыток с видами городов России, монет и денежных купюр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государ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символами  разных городов.  «Двуглавый орёл и всадник»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4571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«Создаём флаг своей группы», «Наша улица в праздничный день» </a:t>
                      </a:r>
                      <a:r>
                        <a:rPr lang="ru-RU" sz="12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Рисование  «Боевые стяги и знамёна»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7846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Вечер стихов: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Брыляков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Триколор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нам свят и дорог»,  М.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Бебина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«Российский флаг», «Российский флаг» , «Российский флаг – Отечество и братство», Флаг России, овеянный славой», «Ко дню Российского флага»- Л. </a:t>
                      </a:r>
                      <a:r>
                        <a:rPr lang="ru-RU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Латаева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29361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П/и «Чья команда быстрее соберётся у стяга»,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Кто скорее»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54751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С/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«Путешествие по России», «Рыцарский турнир» -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режис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игра,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мино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«Флаги городов  России», «Собери флаг». «Государство» Викторина  (КВН) «Флаги городов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России»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7474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Из строителя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крепости с фигурками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Лего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рыцарей(атрибуты к ним в виде щитов с эмблемами флагов).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Лего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– конструктор «Российский флаг» Палочки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Кюизенера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– выкладывание флагов городов России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097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песня «Россия» (Муз. и сл. Р.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Гуцалюк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4747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Ручной труд  - изготовление стягов»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Родители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участие в изготовлении разных стягов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571479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Подготовительная группа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Картинки по запросу фоны патриотического содерж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9144000" cy="25003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643042" y="1214422"/>
            <a:ext cx="4929222" cy="2143140"/>
          </a:xfrm>
          <a:prstGeom prst="rect">
            <a:avLst/>
          </a:prstGeom>
          <a:solidFill>
            <a:srgbClr val="FFFF99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Тема: «Герб»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4" descr="Картинки по запросу картинки с гербом росс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3143248"/>
            <a:ext cx="3143240" cy="3520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Младшая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группа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694194"/>
          <a:ext cx="8715436" cy="520760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45778"/>
                <a:gridCol w="2626122"/>
                <a:gridCol w="5143536"/>
              </a:tblGrid>
              <a:tr h="591666">
                <a:tc rowSpan="7"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Беседы: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«Всадник храбрый на коне»,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«Эти чудные звери»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«Со щитом или на щите» Народная игрушка «Матрёшка»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78581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«Эти чудные звери»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ознакомить детей с историей появления зверей (волшебных и реально существующих) на гербах русских городов.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Картинка орла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рассматривание.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Рассматривание  экспозиций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живописных картин, коллекций монет,  значков, медалей </a:t>
                      </a:r>
                    </a:p>
                    <a:p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56103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герба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России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Лепка «Эти чудные звери»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Рисование - «Ягоды для птички»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55033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П. Воронько «Лучше нет родного края»,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"Ветер, ветер! Ты могуч,« – А.С.Пушкин, «Красненькую ягодку мне дала рябина» -  Н. Радченко </a:t>
                      </a:r>
                    </a:p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стихов о русской природе при определении цветов на российском гербе :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Е.Серова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«Одуванчик»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3264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Двигательная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Физкультминутки: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«Солнечные зайчики».,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«Мы шагаем как солдаты»</a:t>
                      </a:r>
                      <a:endParaRPr lang="ru-RU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5936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«Отгадай герб по описанию» (с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опорой на картинки)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«Разрезная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картинка»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(по заданному образцу)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«Что сначала, что потом?»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П/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«Летает - не летает»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4093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 Строим замок по сказке»-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строитель,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«Башенка для птички»</a:t>
                      </a:r>
                    </a:p>
                    <a:p>
                      <a:endParaRPr lang="ru-RU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214546" y="142852"/>
            <a:ext cx="4071966" cy="428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Средняя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группа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582698"/>
          <a:ext cx="8715435" cy="556665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76368"/>
                <a:gridCol w="2752722"/>
                <a:gridCol w="4786345"/>
              </a:tblGrid>
              <a:tr h="703162">
                <a:tc rowSpan="7"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         деятельности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</a:t>
                      </a:r>
                      <a:endParaRPr lang="ru-RU" sz="1800" b="1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</a:t>
                      </a:r>
                    </a:p>
                    <a:p>
                      <a:pPr algn="just"/>
                      <a:endParaRPr lang="ru-RU" sz="1800" dirty="0" smtClean="0"/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just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</a:t>
                      </a:r>
                    </a:p>
                    <a:p>
                      <a:pPr algn="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Коммуникативная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Беседы: «Знаете ли вы, что такое герб?», «Где можно увидеть герб?» «Для чего нужен герб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нашей страны?», «Кто изображён на гербе России?», «Почему на гербе России у орла 2 головы?». 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14093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Познавательно- 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«Почему народ выбрал на изображении герба орла?»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«Для чего нужен герб</a:t>
                      </a:r>
                      <a:r>
                        <a:rPr lang="ru-RU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нашей стран?», «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Эти чудные звери» (уточнять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представления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 об истории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появления зверей (волшебных и реально существующих) на гербах русских городов.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Рассматривание  экспозиций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живописных картин, коллекций монет, значков, эмблем, медалей и т.п.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картина Рериха «Заморские гости»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щит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Смешивание красок: «Как получить жёлтый цвет?» </a:t>
                      </a: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5692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Изобразительная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Репродукции 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герба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России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«Сказочная геральдика» (учить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придумывать гербы для сказочных героев); «Ошибка художника» (заменять штриховку  изображением)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</a:tr>
              <a:tr h="5006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Восприятие 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художественной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литературы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Чтение стихотворений о гербе. В. Степанов «Герб России», С.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Крупинина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«Гербы»,  Л.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Зубаненко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«Герб России – не простой»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1760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Игровая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Игра  «Составь герб» С/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«Путешествие»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«Найди знакомый герб», «Собери  герб».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«Отгадай герб по описанию» 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«Ошибка художника» ( закрепить знания детей о символике цвета в гербе, познакомить со штриховкой)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395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Конструирование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Трафареты гербов.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6067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Самообслуживание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Педагог: Памятка «Это интересно знать»(информация о гербе России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Подбор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картинок, фото,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открыток, монет… с изображением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Символики. Создание Мини- музея.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Инфор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. лист «Русские пейзажисты – художники. Подобрать материал «Что обозначало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изобр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животное на гербе?»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29125240</TotalTime>
  <Words>2198</Words>
  <Application>Microsoft Office PowerPoint</Application>
  <PresentationFormat>Экран (4:3)</PresentationFormat>
  <Paragraphs>359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                                                        Средняя группа     </vt:lpstr>
      <vt:lpstr> Старшая группа</vt:lpstr>
      <vt:lpstr>Подготовительная группа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марина</cp:lastModifiedBy>
  <cp:revision>368</cp:revision>
  <dcterms:created xsi:type="dcterms:W3CDTF">2008-02-19T21:03:03Z</dcterms:created>
  <dcterms:modified xsi:type="dcterms:W3CDTF">2020-05-07T09:12:23Z</dcterms:modified>
</cp:coreProperties>
</file>