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353BD08-EE8C-4812-9017-DFD77653853B}" type="datetimeFigureOut">
              <a:rPr lang="ru-RU" smtClean="0"/>
              <a:t>19.01.2020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353BD08-EE8C-4812-9017-DFD77653853B}" type="datetimeFigureOut">
              <a:rPr lang="ru-RU" smtClean="0"/>
              <a:t>19.01.2020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353BD08-EE8C-4812-9017-DFD77653853B}" type="datetimeFigureOut">
              <a:rPr lang="ru-RU" smtClean="0"/>
              <a:t>19.01.2020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92C8FDF-5678-49AA-A30A-15B9EA1EC576}"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0353BD08-EE8C-4812-9017-DFD77653853B}" type="datetimeFigureOut">
              <a:rPr lang="ru-RU" smtClean="0"/>
              <a:t>19.01.2020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92C8FDF-5678-49AA-A30A-15B9EA1EC576}"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353BD08-EE8C-4812-9017-DFD77653853B}" type="datetimeFigureOut">
              <a:rPr lang="ru-RU" smtClean="0"/>
              <a:t>19.01.2020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0353BD08-EE8C-4812-9017-DFD77653853B}" type="datetimeFigureOut">
              <a:rPr lang="ru-RU" smtClean="0"/>
              <a:t>19.01.2020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92C8FDF-5678-49AA-A30A-15B9EA1EC576}"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353BD08-EE8C-4812-9017-DFD77653853B}" type="datetimeFigureOut">
              <a:rPr lang="ru-RU" smtClean="0"/>
              <a:t>19.01.2020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0353BD08-EE8C-4812-9017-DFD77653853B}" type="datetimeFigureOut">
              <a:rPr lang="ru-RU" smtClean="0"/>
              <a:t>19.01.2020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353BD08-EE8C-4812-9017-DFD77653853B}" type="datetimeFigureOut">
              <a:rPr lang="ru-RU" smtClean="0"/>
              <a:t>19.01.2020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92C8FDF-5678-49AA-A30A-15B9EA1EC57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353BD08-EE8C-4812-9017-DFD77653853B}" type="datetimeFigureOut">
              <a:rPr lang="ru-RU" smtClean="0"/>
              <a:t>19.01.2020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92C8FDF-5678-49AA-A30A-15B9EA1EC576}"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353BD08-EE8C-4812-9017-DFD77653853B}" type="datetimeFigureOut">
              <a:rPr lang="ru-RU" smtClean="0"/>
              <a:t>19.01.2020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92C8FDF-5678-49AA-A30A-15B9EA1EC576}"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353BD08-EE8C-4812-9017-DFD77653853B}" type="datetimeFigureOut">
              <a:rPr lang="ru-RU" smtClean="0"/>
              <a:t>19.01.2020</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92C8FDF-5678-49AA-A30A-15B9EA1EC576}"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600200"/>
            <a:ext cx="7772400" cy="3268960"/>
          </a:xfrm>
        </p:spPr>
        <p:txBody>
          <a:bodyPr>
            <a:noAutofit/>
          </a:bodyPr>
          <a:lstStyle/>
          <a:p>
            <a:r>
              <a:rPr lang="ru-RU" sz="4800" b="1" dirty="0">
                <a:solidFill>
                  <a:srgbClr val="C00000"/>
                </a:solidFill>
              </a:rPr>
              <a:t>Дидактические игры для детей дошкольного возраста</a:t>
            </a:r>
            <a:br>
              <a:rPr lang="ru-RU" sz="4800" b="1" dirty="0">
                <a:solidFill>
                  <a:srgbClr val="C00000"/>
                </a:solidFill>
              </a:rPr>
            </a:br>
            <a:endParaRPr lang="ru-RU" sz="4800" dirty="0">
              <a:solidFill>
                <a:srgbClr val="C00000"/>
              </a:solidFill>
            </a:endParaRPr>
          </a:p>
        </p:txBody>
      </p:sp>
    </p:spTree>
    <p:extLst>
      <p:ext uri="{BB962C8B-B14F-4D97-AF65-F5344CB8AC3E}">
        <p14:creationId xmlns:p14="http://schemas.microsoft.com/office/powerpoint/2010/main" val="3148442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620688"/>
            <a:ext cx="7408333" cy="5505475"/>
          </a:xfrm>
        </p:spPr>
        <p:txBody>
          <a:bodyPr>
            <a:normAutofit fontScale="32500" lnSpcReduction="20000"/>
          </a:bodyPr>
          <a:lstStyle/>
          <a:p>
            <a:r>
              <a:rPr lang="ru-RU" sz="6000" dirty="0">
                <a:solidFill>
                  <a:schemeClr val="tx1"/>
                </a:solidFill>
                <a:latin typeface="Times New Roman" pitchFamily="18" charset="0"/>
                <a:cs typeface="Times New Roman" pitchFamily="18" charset="0"/>
              </a:rPr>
              <a:t>Дидактическая игра представляет собой многословное, сложное, педагогическое явление: она является и игровым методом обучения детей дошкольного возраста, и формой обучения детей, и самостоятельной игровой деятельностью, и средством всестороннего воспитания ребенка.      </a:t>
            </a:r>
          </a:p>
          <a:p>
            <a:r>
              <a:rPr lang="ru-RU" sz="6000" dirty="0">
                <a:solidFill>
                  <a:schemeClr val="tx1"/>
                </a:solidFill>
                <a:latin typeface="Times New Roman" pitchFamily="18" charset="0"/>
                <a:cs typeface="Times New Roman" pitchFamily="18" charset="0"/>
              </a:rPr>
              <a:t>Виды дидактических игр:</a:t>
            </a:r>
          </a:p>
          <a:p>
            <a:r>
              <a:rPr lang="ru-RU" sz="6000" dirty="0">
                <a:solidFill>
                  <a:schemeClr val="tx1"/>
                </a:solidFill>
                <a:latin typeface="Times New Roman" pitchFamily="18" charset="0"/>
                <a:cs typeface="Times New Roman" pitchFamily="18" charset="0"/>
              </a:rPr>
              <a:t>1.Игры с предметами (игрушками).</a:t>
            </a:r>
          </a:p>
          <a:p>
            <a:r>
              <a:rPr lang="ru-RU" sz="6000" dirty="0">
                <a:solidFill>
                  <a:schemeClr val="tx1"/>
                </a:solidFill>
                <a:latin typeface="Times New Roman" pitchFamily="18" charset="0"/>
                <a:cs typeface="Times New Roman" pitchFamily="18" charset="0"/>
              </a:rPr>
              <a:t>2.Настольно-печатные игры.</a:t>
            </a:r>
          </a:p>
          <a:p>
            <a:r>
              <a:rPr lang="ru-RU" sz="6000" dirty="0">
                <a:solidFill>
                  <a:schemeClr val="tx1"/>
                </a:solidFill>
                <a:latin typeface="Times New Roman" pitchFamily="18" charset="0"/>
                <a:cs typeface="Times New Roman" pitchFamily="18" charset="0"/>
              </a:rPr>
              <a:t>3.Словесные игры.  </a:t>
            </a:r>
          </a:p>
          <a:p>
            <a:r>
              <a:rPr lang="ru-RU" sz="6000" dirty="0">
                <a:solidFill>
                  <a:schemeClr val="tx1"/>
                </a:solidFill>
                <a:latin typeface="Times New Roman" pitchFamily="18" charset="0"/>
                <a:cs typeface="Times New Roman" pitchFamily="18" charset="0"/>
              </a:rPr>
              <a:t>  Игры с предметами- основаны на непосредственном восприятии детей , соответствуют стремлению ребенка действовать с предметами и таким образом знакомиться с ними. В играх с предметами дети учатся сравнивать, устанавливать сходство и различия предметов. Ценность этих игр в том, что с их помощью дети знакомятся со свойствами предметов, величиной, цветом.</a:t>
            </a:r>
          </a:p>
          <a:p>
            <a:endParaRPr lang="ru-RU" dirty="0"/>
          </a:p>
        </p:txBody>
      </p:sp>
    </p:spTree>
    <p:extLst>
      <p:ext uri="{BB962C8B-B14F-4D97-AF65-F5344CB8AC3E}">
        <p14:creationId xmlns:p14="http://schemas.microsoft.com/office/powerpoint/2010/main" val="231691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251520" y="218495"/>
            <a:ext cx="8640960" cy="3785652"/>
          </a:xfrm>
          <a:prstGeom prst="rect">
            <a:avLst/>
          </a:prstGeom>
        </p:spPr>
        <p:txBody>
          <a:bodyPr wrap="square">
            <a:spAutoFit/>
          </a:bodyPr>
          <a:lstStyle/>
          <a:p>
            <a:r>
              <a:rPr lang="ru-RU" sz="2000" dirty="0">
                <a:latin typeface="Times New Roman" pitchFamily="18" charset="0"/>
                <a:cs typeface="Times New Roman" pitchFamily="18" charset="0"/>
              </a:rPr>
              <a:t>Настольно - печатные игры –это  интересное занятие для детей при ознакомлении с окружающим  миром,  миром животных и растений, явлениями живой и неживой природы. Они разнообразны по видам: "лото", "домино", парные картинки".  С помощью настольно-печатных игр можно успешно  развивать речевые навыки, математические способности, логику, внимание, учиться моделировать жизненные схемы и принимать решения, развивать навыки самоконтроля.                                   Словесные игры – это эффективный метод воспитания самостоятельности мышления и развития речи у детей. Они построены на словах и действиях играющих, дети самостоятельно решают разнообразные мыслительные задачи: описывают предметы, выделяя характерные их признаки, отгадывают их по описанию, находят сходства и различия этих предметов и явлений природы. </a:t>
            </a:r>
          </a:p>
        </p:txBody>
      </p:sp>
    </p:spTree>
    <p:extLst>
      <p:ext uri="{BB962C8B-B14F-4D97-AF65-F5344CB8AC3E}">
        <p14:creationId xmlns:p14="http://schemas.microsoft.com/office/powerpoint/2010/main" val="57635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a:bodyPr>
          <a:lstStyle/>
          <a:p>
            <a:r>
              <a:rPr lang="ru-RU" sz="2200" b="1" dirty="0">
                <a:solidFill>
                  <a:srgbClr val="C00000"/>
                </a:solidFill>
                <a:latin typeface="Times New Roman" pitchFamily="18" charset="0"/>
                <a:cs typeface="Times New Roman" pitchFamily="18" charset="0"/>
              </a:rPr>
              <a:t>Игра «Найди игрушку»</a:t>
            </a:r>
          </a:p>
          <a:p>
            <a:r>
              <a:rPr lang="ru-RU" sz="2200" dirty="0">
                <a:solidFill>
                  <a:schemeClr val="tx1"/>
                </a:solidFill>
                <a:latin typeface="Times New Roman" pitchFamily="18" charset="0"/>
                <a:cs typeface="Times New Roman" pitchFamily="18" charset="0"/>
              </a:rPr>
              <a:t>Цель игры заключается в развитии у ребенка аналитических способностей, памяти и внимания. В данной игре могут принимать участие как один ребенок, так и несколько детей. </a:t>
            </a:r>
          </a:p>
          <a:p>
            <a:r>
              <a:rPr lang="ru-RU" sz="2200" dirty="0">
                <a:solidFill>
                  <a:schemeClr val="tx1"/>
                </a:solidFill>
                <a:latin typeface="Times New Roman" pitchFamily="18" charset="0"/>
                <a:cs typeface="Times New Roman" pitchFamily="18" charset="0"/>
              </a:rPr>
              <a:t>Суть игры. Потребуется шарф, которым будет необходимо завязать ребенку глаза. Далее ему нужно объяснить, что сейчас вы спрячете игрушку, которую он будет искать. При этом ее нужно положить на самое видное место. А после того, как игрушка будет спрятана, ребенку развязываются глаза, и он приступает к поискам.</a:t>
            </a:r>
          </a:p>
          <a:p>
            <a:endParaRPr lang="ru-RU" dirty="0"/>
          </a:p>
        </p:txBody>
      </p:sp>
      <p:sp>
        <p:nvSpPr>
          <p:cNvPr id="3" name="Заголовок 2"/>
          <p:cNvSpPr>
            <a:spLocks noGrp="1"/>
          </p:cNvSpPr>
          <p:nvPr>
            <p:ph type="title"/>
          </p:nvPr>
        </p:nvSpPr>
        <p:spPr/>
        <p:txBody>
          <a:bodyPr>
            <a:normAutofit fontScale="90000"/>
          </a:bodyPr>
          <a:lstStyle/>
          <a:p>
            <a:r>
              <a:rPr lang="ru-RU" dirty="0">
                <a:solidFill>
                  <a:srgbClr val="C00000"/>
                </a:solidFill>
                <a:latin typeface="Times New Roman" pitchFamily="18" charset="0"/>
                <a:cs typeface="Times New Roman" pitchFamily="18" charset="0"/>
              </a:rPr>
              <a:t>Дидактические игры для дошкольников на развитие памяти</a:t>
            </a:r>
            <a:endParaRPr lang="ru-RU"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60404929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a:p>
        </p:txBody>
      </p:sp>
      <p:sp>
        <p:nvSpPr>
          <p:cNvPr id="3" name="Заголовок 2"/>
          <p:cNvSpPr>
            <a:spLocks noGrp="1"/>
          </p:cNvSpPr>
          <p:nvPr>
            <p:ph type="title"/>
          </p:nvPr>
        </p:nvSpPr>
        <p:spPr>
          <a:xfrm>
            <a:off x="107504" y="1412776"/>
            <a:ext cx="8928992" cy="5445224"/>
          </a:xfrm>
        </p:spPr>
        <p:txBody>
          <a:bodyPr>
            <a:normAutofit fontScale="90000"/>
          </a:bodyPr>
          <a:lstStyle/>
          <a:p>
            <a:pPr algn="l"/>
            <a:r>
              <a:rPr lang="ru-RU" sz="2200" b="1" dirty="0">
                <a:solidFill>
                  <a:srgbClr val="C00000"/>
                </a:solidFill>
                <a:latin typeface="Times New Roman" pitchFamily="18" charset="0"/>
                <a:cs typeface="Times New Roman" pitchFamily="18" charset="0"/>
              </a:rPr>
              <a:t>Игра «Определить на ощупь»</a:t>
            </a:r>
            <a:br>
              <a:rPr lang="ru-RU" sz="2200" b="1" dirty="0">
                <a:solidFill>
                  <a:srgbClr val="C00000"/>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Цель игры заключается в развитии у ребенка наблюдательности, внимания, памяти, а также восприятия качества и формы предмета.</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Суть игры. Для игры потребуется несколько различных предметов, которые раскладываются на столе. Далее ребенок в течение определенного времени приступает к изучению всех разложенных предметов. После этого ему завязываются глаза, и ведущий вносит какие-либо изменения, например, меняет вещи местами либо заменяет один предмет на другой и прочее. Задача ребенка заключается в том, чтобы определить произошедшие изменения с завязанными глазами и рассказать о них ведущему. Если ребенку будет сложно выполнить такое задание с закрытыми глаза, то такую игру можно проводить и с открытыми глазами.</a:t>
            </a:r>
            <a:br>
              <a:rPr lang="ru-RU" sz="2200" dirty="0">
                <a:solidFill>
                  <a:schemeClr val="tx1"/>
                </a:solidFill>
                <a:latin typeface="Times New Roman" pitchFamily="18" charset="0"/>
                <a:cs typeface="Times New Roman" pitchFamily="18" charset="0"/>
              </a:rPr>
            </a:br>
            <a:r>
              <a:rPr lang="ru-RU" sz="2200" b="1" dirty="0">
                <a:solidFill>
                  <a:srgbClr val="C00000"/>
                </a:solidFill>
                <a:latin typeface="Times New Roman" pitchFamily="18" charset="0"/>
                <a:cs typeface="Times New Roman" pitchFamily="18" charset="0"/>
              </a:rPr>
              <a:t>Игра «Поиск по памяти»</a:t>
            </a:r>
            <a:br>
              <a:rPr lang="ru-RU" sz="2200" b="1" dirty="0">
                <a:solidFill>
                  <a:srgbClr val="C00000"/>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Цель игры заключается в развитии у детей внимания, памяти и координации. </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Суть игры. Для данной игры потребуются различные предметы (машинки, кубики, мягкие игрушки и прочее). И в такую игру правильнее </a:t>
            </a:r>
            <a:r>
              <a:rPr lang="ru-RU" sz="2200" dirty="0">
                <a:latin typeface="Times New Roman" pitchFamily="18" charset="0"/>
                <a:cs typeface="Times New Roman" pitchFamily="18" charset="0"/>
              </a:rPr>
              <a:t>играть в помещении, которое ребенку знакомо хорошо. Все выбранные игрушки раскладываются на полу. Далее ребенок должен запомнить их месторасположение, а после этого ему завязывают глаза. Задача ребенка состоит в том, чтобы разыскать разложенные предметы с завязанными глазами.</a:t>
            </a:r>
            <a:r>
              <a:rPr lang="ru-RU" dirty="0"/>
              <a:t/>
            </a:r>
            <a:br>
              <a:rPr lang="ru-RU" dirty="0"/>
            </a:br>
            <a:endParaRPr lang="ru-RU" dirty="0"/>
          </a:p>
        </p:txBody>
      </p:sp>
    </p:spTree>
    <p:extLst>
      <p:ext uri="{BB962C8B-B14F-4D97-AF65-F5344CB8AC3E}">
        <p14:creationId xmlns:p14="http://schemas.microsoft.com/office/powerpoint/2010/main" val="2943556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60648"/>
            <a:ext cx="8784975" cy="5865515"/>
          </a:xfrm>
        </p:spPr>
        <p:txBody>
          <a:bodyPr/>
          <a:lstStyle/>
          <a:p>
            <a:r>
              <a:rPr lang="ru-RU" b="1" dirty="0">
                <a:solidFill>
                  <a:srgbClr val="C00000"/>
                </a:solidFill>
                <a:latin typeface="Times New Roman" pitchFamily="18" charset="0"/>
                <a:cs typeface="Times New Roman" pitchFamily="18" charset="0"/>
              </a:rPr>
              <a:t>Игра «Поиск по памяти»</a:t>
            </a:r>
          </a:p>
          <a:p>
            <a:r>
              <a:rPr lang="ru-RU" sz="2000" dirty="0">
                <a:solidFill>
                  <a:schemeClr val="tx1"/>
                </a:solidFill>
                <a:latin typeface="Times New Roman" pitchFamily="18" charset="0"/>
                <a:cs typeface="Times New Roman" pitchFamily="18" charset="0"/>
              </a:rPr>
              <a:t>Цель игры заключается в развитии у детей внимания, памяти и координации. </a:t>
            </a:r>
          </a:p>
          <a:p>
            <a:r>
              <a:rPr lang="ru-RU" sz="2000" dirty="0">
                <a:solidFill>
                  <a:schemeClr val="tx1"/>
                </a:solidFill>
                <a:latin typeface="Times New Roman" pitchFamily="18" charset="0"/>
                <a:cs typeface="Times New Roman" pitchFamily="18" charset="0"/>
              </a:rPr>
              <a:t>Суть игры. Для данной игры потребуются различные предметы (машинки, кубики, мягкие игрушки и прочее). И в такую игру правильнее играть в помещении, которое ребенку знакомо хорошо. Все выбранные игрушки раскладываются на полу. Далее ребенок должен запомнить их месторасположение, а после этого ему завязывают глаза. Задача ребенка состоит в том, чтобы разыскать разложенные предметы с завязанными глазами</a:t>
            </a:r>
            <a:r>
              <a:rPr lang="ru-RU" sz="2000" dirty="0" smtClean="0">
                <a:solidFill>
                  <a:schemeClr val="tx1"/>
                </a:solidFill>
                <a:latin typeface="Times New Roman" pitchFamily="18" charset="0"/>
                <a:cs typeface="Times New Roman" pitchFamily="18" charset="0"/>
              </a:rPr>
              <a:t>.</a:t>
            </a:r>
            <a:endParaRPr lang="en-US" sz="2000" dirty="0" smtClean="0">
              <a:solidFill>
                <a:schemeClr val="tx1"/>
              </a:solidFill>
              <a:latin typeface="Times New Roman" pitchFamily="18" charset="0"/>
              <a:cs typeface="Times New Roman" pitchFamily="18" charset="0"/>
            </a:endParaRPr>
          </a:p>
          <a:p>
            <a:endParaRPr lang="ru-RU"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036800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548680"/>
            <a:ext cx="8640959" cy="5577483"/>
          </a:xfrm>
        </p:spPr>
        <p:txBody>
          <a:bodyPr>
            <a:noAutofit/>
          </a:bodyPr>
          <a:lstStyle/>
          <a:p>
            <a:r>
              <a:rPr lang="ru-RU" b="1" dirty="0">
                <a:solidFill>
                  <a:schemeClr val="tx1"/>
                </a:solidFill>
                <a:latin typeface="Times New Roman" pitchFamily="18" charset="0"/>
                <a:cs typeface="Times New Roman" pitchFamily="18" charset="0"/>
              </a:rPr>
              <a:t>Игра «Лишнее слово»</a:t>
            </a:r>
          </a:p>
          <a:p>
            <a:r>
              <a:rPr lang="ru-RU" sz="2000" dirty="0" smtClean="0">
                <a:solidFill>
                  <a:schemeClr val="tx1"/>
                </a:solidFill>
                <a:latin typeface="Times New Roman" pitchFamily="18" charset="0"/>
                <a:cs typeface="Times New Roman" pitchFamily="18" charset="0"/>
              </a:rPr>
              <a:t>Цель игры заключается в развитии слуховой памяти, а также в умении анализировать.</a:t>
            </a:r>
          </a:p>
          <a:p>
            <a:r>
              <a:rPr lang="ru-RU" sz="2000" dirty="0" smtClean="0">
                <a:solidFill>
                  <a:schemeClr val="tx1"/>
                </a:solidFill>
                <a:latin typeface="Times New Roman" pitchFamily="18" charset="0"/>
                <a:cs typeface="Times New Roman" pitchFamily="18" charset="0"/>
              </a:rPr>
              <a:t>Суть игры. Родитель перечисляет ребенку несколько слов. Далее попросите его их запомнить. Задача ребенка состоит не только в том, чтобы назвать все слова, но определить из предоставленного списка, какое слово будет лишним (либо не подходящим по смыслу), и дать этому объяснение. Возможные варианты списка слов:</a:t>
            </a:r>
          </a:p>
          <a:p>
            <a:r>
              <a:rPr lang="ru-RU" sz="2000" dirty="0" smtClean="0">
                <a:solidFill>
                  <a:schemeClr val="tx1"/>
                </a:solidFill>
                <a:latin typeface="Times New Roman" pitchFamily="18" charset="0"/>
                <a:cs typeface="Times New Roman" pitchFamily="18" charset="0"/>
              </a:rPr>
              <a:t>1) яблоко, груша, апельсин, банан, огурец;</a:t>
            </a:r>
          </a:p>
          <a:p>
            <a:r>
              <a:rPr lang="ru-RU" sz="2000" dirty="0" smtClean="0">
                <a:solidFill>
                  <a:schemeClr val="tx1"/>
                </a:solidFill>
                <a:latin typeface="Times New Roman" pitchFamily="18" charset="0"/>
                <a:cs typeface="Times New Roman" pitchFamily="18" charset="0"/>
              </a:rPr>
              <a:t>2</a:t>
            </a:r>
            <a:r>
              <a:rPr lang="ru-RU" sz="2000" dirty="0">
                <a:solidFill>
                  <a:schemeClr val="tx1"/>
                </a:solidFill>
                <a:latin typeface="Times New Roman" pitchFamily="18" charset="0"/>
                <a:cs typeface="Times New Roman" pitchFamily="18" charset="0"/>
              </a:rPr>
              <a:t>) тополь, береза, осина, сосна, смородина;</a:t>
            </a:r>
          </a:p>
          <a:p>
            <a:r>
              <a:rPr lang="ru-RU" sz="2000" dirty="0" smtClean="0">
                <a:solidFill>
                  <a:schemeClr val="tx1"/>
                </a:solidFill>
                <a:latin typeface="Times New Roman" pitchFamily="18" charset="0"/>
                <a:cs typeface="Times New Roman" pitchFamily="18" charset="0"/>
              </a:rPr>
              <a:t>3) лимонад, сок, компот, чай, пирожок и прочее.</a:t>
            </a:r>
          </a:p>
          <a:p>
            <a:r>
              <a:rPr lang="ru-RU" sz="2000" dirty="0" smtClean="0">
                <a:solidFill>
                  <a:schemeClr val="tx1"/>
                </a:solidFill>
                <a:latin typeface="Times New Roman" pitchFamily="18" charset="0"/>
                <a:cs typeface="Times New Roman" pitchFamily="18" charset="0"/>
              </a:rPr>
              <a:t>Игра </a:t>
            </a:r>
            <a:r>
              <a:rPr lang="ru-RU" sz="2000" dirty="0">
                <a:solidFill>
                  <a:schemeClr val="tx1"/>
                </a:solidFill>
                <a:latin typeface="Times New Roman" pitchFamily="18" charset="0"/>
                <a:cs typeface="Times New Roman" pitchFamily="18" charset="0"/>
              </a:rPr>
              <a:t>«Каскад слов»</a:t>
            </a:r>
          </a:p>
          <a:p>
            <a:r>
              <a:rPr lang="ru-RU" sz="2000" dirty="0">
                <a:solidFill>
                  <a:schemeClr val="tx1"/>
                </a:solidFill>
                <a:latin typeface="Times New Roman" pitchFamily="18" charset="0"/>
                <a:cs typeface="Times New Roman" pitchFamily="18" charset="0"/>
              </a:rPr>
              <a:t>Данная игра направлена на развитие слуховой памяти.</a:t>
            </a:r>
          </a:p>
          <a:p>
            <a:r>
              <a:rPr lang="ru-RU" sz="2000" dirty="0">
                <a:solidFill>
                  <a:schemeClr val="tx1"/>
                </a:solidFill>
                <a:latin typeface="Times New Roman" pitchFamily="18" charset="0"/>
                <a:cs typeface="Times New Roman" pitchFamily="18" charset="0"/>
              </a:rPr>
              <a:t>Суть игры. Необходимо предложить ребенку перечислять слова, начиная с 2-х слов и постепенно увеличивая словесный ряд, каждый раз прибавляя по одному новому слову.</a:t>
            </a:r>
          </a:p>
          <a:p>
            <a:endParaRPr lang="ru-RU" dirty="0">
              <a:solidFill>
                <a:schemeClr val="tx1"/>
              </a:solidFill>
            </a:endParaRPr>
          </a:p>
        </p:txBody>
      </p:sp>
    </p:spTree>
    <p:extLst>
      <p:ext uri="{BB962C8B-B14F-4D97-AF65-F5344CB8AC3E}">
        <p14:creationId xmlns:p14="http://schemas.microsoft.com/office/powerpoint/2010/main" val="30619300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19</TotalTime>
  <Words>267</Words>
  <Application>Microsoft Office PowerPoint</Application>
  <PresentationFormat>Экран (4:3)</PresentationFormat>
  <Paragraphs>25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Волна</vt:lpstr>
      <vt:lpstr>Дидактические игры для детей дошкольного возраста </vt:lpstr>
      <vt:lpstr>Презентация PowerPoint</vt:lpstr>
      <vt:lpstr>Презентация PowerPoint</vt:lpstr>
      <vt:lpstr>Дидактические игры для дошкольников на развитие памяти</vt:lpstr>
      <vt:lpstr>Игра «Определить на ощупь» Цель игры заключается в развитии у ребенка наблюдательности, внимания, памяти, а также восприятия качества и формы предмета. Суть игры. Для игры потребуется несколько различных предметов, которые раскладываются на столе. Далее ребенок в течение определенного времени приступает к изучению всех разложенных предметов. После этого ему завязываются глаза, и ведущий вносит какие-либо изменения, например, меняет вещи местами либо заменяет один предмет на другой и прочее. Задача ребенка заключается в том, чтобы определить произошедшие изменения с завязанными глазами и рассказать о них ведущему. Если ребенку будет сложно выполнить такое задание с закрытыми глаза, то такую игру можно проводить и с открытыми глазами. Игра «Поиск по памяти» Цель игры заключается в развитии у детей внимания, памяти и координации.  Суть игры. Для данной игры потребуются различные предметы (машинки, кубики, мягкие игрушки и прочее). И в такую игру правильнее играть в помещении, которое ребенку знакомо хорошо. Все выбранные игрушки раскладываются на полу. Далее ребенок должен запомнить их месторасположение, а после этого ему завязывают глаза. Задача ребенка состоит в том, чтобы разыскать разложенные предметы с завязанными глазами.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Дидактические игры для детей дошкольного возраста</dc:title>
  <dc:creator>Светлана</dc:creator>
  <cp:lastModifiedBy>Светлана</cp:lastModifiedBy>
  <cp:revision>2</cp:revision>
  <dcterms:created xsi:type="dcterms:W3CDTF">2020-01-19T15:13:19Z</dcterms:created>
  <dcterms:modified xsi:type="dcterms:W3CDTF">2020-01-19T15:33:03Z</dcterms:modified>
</cp:coreProperties>
</file>