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5" autoAdjust="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E88535-44DF-48D3-AF69-C0E82FADDF23}" type="doc">
      <dgm:prSet loTypeId="urn:microsoft.com/office/officeart/2005/8/layout/vProcess5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BD1EF8E7-6E5E-4E3C-983F-BB7F5FF44ECA}" type="pres">
      <dgm:prSet presAssocID="{62E88535-44DF-48D3-AF69-C0E82FADDF2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01D5FD-A3DA-46B5-8F47-FDF4909D5951}" type="pres">
      <dgm:prSet presAssocID="{62E88535-44DF-48D3-AF69-C0E82FADDF23}" presName="dummyMaxCanvas" presStyleCnt="0">
        <dgm:presLayoutVars/>
      </dgm:prSet>
      <dgm:spPr/>
    </dgm:pt>
  </dgm:ptLst>
  <dgm:cxnLst>
    <dgm:cxn modelId="{F4DD6A31-1645-4A8D-8B0F-BB108C2A1EDE}" type="presOf" srcId="{62E88535-44DF-48D3-AF69-C0E82FADDF23}" destId="{BD1EF8E7-6E5E-4E3C-983F-BB7F5FF44ECA}" srcOrd="0" destOrd="0" presId="urn:microsoft.com/office/officeart/2005/8/layout/vProcess5"/>
    <dgm:cxn modelId="{7D7E91D5-FE56-40D8-89CB-8B6DFC80098E}" type="presParOf" srcId="{BD1EF8E7-6E5E-4E3C-983F-BB7F5FF44ECA}" destId="{5401D5FD-A3DA-46B5-8F47-FDF4909D5951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3917F4-5531-4452-A9A5-44A93A425307}" type="doc">
      <dgm:prSet loTypeId="urn:microsoft.com/office/officeart/2005/8/layout/vList4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BF85DADC-F83B-4B78-BC41-5EE22B9BFAD1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Проблемы в организации профилактической работы по ПДД в дошкольных учреждениях</a:t>
          </a:r>
          <a:endParaRPr lang="ru-RU" b="1" dirty="0">
            <a:solidFill>
              <a:srgbClr val="FFFF00"/>
            </a:solidFill>
          </a:endParaRPr>
        </a:p>
      </dgm:t>
    </dgm:pt>
    <dgm:pt modelId="{41AF2628-6DB3-4393-8385-24CA16C5C57C}" type="parTrans" cxnId="{6EA801DE-4C54-4C32-9E27-43A5F28EE6AF}">
      <dgm:prSet/>
      <dgm:spPr/>
      <dgm:t>
        <a:bodyPr/>
        <a:lstStyle/>
        <a:p>
          <a:endParaRPr lang="ru-RU"/>
        </a:p>
      </dgm:t>
    </dgm:pt>
    <dgm:pt modelId="{FA87F368-2DA0-41D4-BBEA-1029AC55481C}" type="sibTrans" cxnId="{6EA801DE-4C54-4C32-9E27-43A5F28EE6AF}">
      <dgm:prSet/>
      <dgm:spPr/>
      <dgm:t>
        <a:bodyPr/>
        <a:lstStyle/>
        <a:p>
          <a:endParaRPr lang="ru-RU"/>
        </a:p>
      </dgm:t>
    </dgm:pt>
    <dgm:pt modelId="{AB95D115-FDAB-430E-8156-ED3B1ECE7938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  Приоритетность   эффективного    использования     инновационных   технологий  (в соответствии с ФГОС ДО) для   полноценного овладения  детьми  базовых  правил  дорожного движения и заинтересованности родителей</a:t>
          </a:r>
          <a:endParaRPr lang="ru-RU" b="1" dirty="0">
            <a:solidFill>
              <a:srgbClr val="FFFF00"/>
            </a:solidFill>
          </a:endParaRPr>
        </a:p>
      </dgm:t>
    </dgm:pt>
    <dgm:pt modelId="{1E5F6B9F-2D68-465E-B348-A59628EA4C35}" type="parTrans" cxnId="{1446370D-A45E-4634-AC6C-2549E4C7397E}">
      <dgm:prSet/>
      <dgm:spPr/>
      <dgm:t>
        <a:bodyPr/>
        <a:lstStyle/>
        <a:p>
          <a:endParaRPr lang="ru-RU"/>
        </a:p>
      </dgm:t>
    </dgm:pt>
    <dgm:pt modelId="{89F2953B-3CBE-4135-99C7-03A101B394C6}" type="sibTrans" cxnId="{1446370D-A45E-4634-AC6C-2549E4C7397E}">
      <dgm:prSet/>
      <dgm:spPr/>
      <dgm:t>
        <a:bodyPr/>
        <a:lstStyle/>
        <a:p>
          <a:endParaRPr lang="ru-RU"/>
        </a:p>
      </dgm:t>
    </dgm:pt>
    <dgm:pt modelId="{36BD87E0-B42B-41C2-9A14-B5ACFF9AF20F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Увеличение автотранспортных средств на улицах города</a:t>
          </a:r>
          <a:endParaRPr lang="ru-RU" b="1" dirty="0">
            <a:solidFill>
              <a:srgbClr val="FFFF00"/>
            </a:solidFill>
          </a:endParaRPr>
        </a:p>
      </dgm:t>
    </dgm:pt>
    <dgm:pt modelId="{EC83C722-7139-4FBB-94ED-2148579BF4B5}" type="sibTrans" cxnId="{89462486-24F7-4E92-A148-5B06F5D4B501}">
      <dgm:prSet/>
      <dgm:spPr/>
      <dgm:t>
        <a:bodyPr/>
        <a:lstStyle/>
        <a:p>
          <a:endParaRPr lang="ru-RU"/>
        </a:p>
      </dgm:t>
    </dgm:pt>
    <dgm:pt modelId="{7A973B26-1228-4926-8472-703BE9E6D171}" type="parTrans" cxnId="{89462486-24F7-4E92-A148-5B06F5D4B501}">
      <dgm:prSet/>
      <dgm:spPr/>
      <dgm:t>
        <a:bodyPr/>
        <a:lstStyle/>
        <a:p>
          <a:endParaRPr lang="ru-RU"/>
        </a:p>
      </dgm:t>
    </dgm:pt>
    <dgm:pt modelId="{8A27E23A-DD15-4FC8-9EC8-A077A3E4B645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Отсутствие культуры безопасности и дисциплины участников дорожного движения</a:t>
          </a:r>
          <a:endParaRPr lang="ru-RU" b="1" dirty="0">
            <a:solidFill>
              <a:srgbClr val="FFFF00"/>
            </a:solidFill>
          </a:endParaRPr>
        </a:p>
      </dgm:t>
    </dgm:pt>
    <dgm:pt modelId="{8D9BF98E-1E2A-40A6-A63E-28B2A1CA8E8A}" type="sibTrans" cxnId="{11CFE245-040A-4EB7-A8CD-4E1D68F53F54}">
      <dgm:prSet/>
      <dgm:spPr/>
      <dgm:t>
        <a:bodyPr/>
        <a:lstStyle/>
        <a:p>
          <a:endParaRPr lang="ru-RU"/>
        </a:p>
      </dgm:t>
    </dgm:pt>
    <dgm:pt modelId="{254E3C2C-1BFA-4039-8DC8-067CAD19DACE}" type="parTrans" cxnId="{11CFE245-040A-4EB7-A8CD-4E1D68F53F54}">
      <dgm:prSet/>
      <dgm:spPr/>
      <dgm:t>
        <a:bodyPr/>
        <a:lstStyle/>
        <a:p>
          <a:endParaRPr lang="ru-RU"/>
        </a:p>
      </dgm:t>
    </dgm:pt>
    <dgm:pt modelId="{BF39ED9F-7820-4580-920F-29B5E395F04B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Снижение воспитательной среды семьи</a:t>
          </a:r>
          <a:endParaRPr lang="ru-RU" b="1" dirty="0">
            <a:solidFill>
              <a:srgbClr val="FFFF00"/>
            </a:solidFill>
          </a:endParaRPr>
        </a:p>
      </dgm:t>
    </dgm:pt>
    <dgm:pt modelId="{05A862F4-A759-4A0E-9C53-07A35988B0A3}" type="sibTrans" cxnId="{02F83D72-A9D5-4D48-9C9C-68562FAB6482}">
      <dgm:prSet/>
      <dgm:spPr/>
      <dgm:t>
        <a:bodyPr/>
        <a:lstStyle/>
        <a:p>
          <a:endParaRPr lang="ru-RU"/>
        </a:p>
      </dgm:t>
    </dgm:pt>
    <dgm:pt modelId="{6F5A9E98-E564-4117-B1A0-5FC99E6C23D8}" type="parTrans" cxnId="{02F83D72-A9D5-4D48-9C9C-68562FAB6482}">
      <dgm:prSet/>
      <dgm:spPr/>
      <dgm:t>
        <a:bodyPr/>
        <a:lstStyle/>
        <a:p>
          <a:endParaRPr lang="ru-RU"/>
        </a:p>
      </dgm:t>
    </dgm:pt>
    <dgm:pt modelId="{8E54C0A8-E932-4B88-ABA6-18736F163486}" type="pres">
      <dgm:prSet presAssocID="{913917F4-5531-4452-A9A5-44A93A42530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12C28F-D5A0-4A77-ACB6-90B1E2DE59B0}" type="pres">
      <dgm:prSet presAssocID="{36BD87E0-B42B-41C2-9A14-B5ACFF9AF20F}" presName="comp" presStyleCnt="0"/>
      <dgm:spPr/>
    </dgm:pt>
    <dgm:pt modelId="{77B7747B-1DFB-452F-A318-148D9849ED07}" type="pres">
      <dgm:prSet presAssocID="{36BD87E0-B42B-41C2-9A14-B5ACFF9AF20F}" presName="box" presStyleLbl="node1" presStyleIdx="0" presStyleCnt="5"/>
      <dgm:spPr/>
      <dgm:t>
        <a:bodyPr/>
        <a:lstStyle/>
        <a:p>
          <a:endParaRPr lang="ru-RU"/>
        </a:p>
      </dgm:t>
    </dgm:pt>
    <dgm:pt modelId="{F2AB100F-864D-409C-9830-6281014173EE}" type="pres">
      <dgm:prSet presAssocID="{36BD87E0-B42B-41C2-9A14-B5ACFF9AF20F}" presName="img" presStyleLbl="fgImgPlace1" presStyleIdx="0" presStyleCnt="5" custLinFactNeighborX="-4228" custLinFactNeighborY="2090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</dgm:spPr>
    </dgm:pt>
    <dgm:pt modelId="{200B2EC0-0AEA-4791-8971-9F140942A3F0}" type="pres">
      <dgm:prSet presAssocID="{36BD87E0-B42B-41C2-9A14-B5ACFF9AF20F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F9A12-85C1-4836-ACEA-75C0E6A6A83E}" type="pres">
      <dgm:prSet presAssocID="{EC83C722-7139-4FBB-94ED-2148579BF4B5}" presName="spacer" presStyleCnt="0"/>
      <dgm:spPr/>
    </dgm:pt>
    <dgm:pt modelId="{0C72A779-F59B-403D-8936-CB2DD77D7EDF}" type="pres">
      <dgm:prSet presAssocID="{8A27E23A-DD15-4FC8-9EC8-A077A3E4B645}" presName="comp" presStyleCnt="0"/>
      <dgm:spPr/>
    </dgm:pt>
    <dgm:pt modelId="{958ED759-682C-4B95-B586-A8375C404BE0}" type="pres">
      <dgm:prSet presAssocID="{8A27E23A-DD15-4FC8-9EC8-A077A3E4B645}" presName="box" presStyleLbl="node1" presStyleIdx="1" presStyleCnt="5" custLinFactNeighborX="388" custLinFactNeighborY="-2582"/>
      <dgm:spPr/>
      <dgm:t>
        <a:bodyPr/>
        <a:lstStyle/>
        <a:p>
          <a:endParaRPr lang="ru-RU"/>
        </a:p>
      </dgm:t>
    </dgm:pt>
    <dgm:pt modelId="{B750D5B1-F0D9-4444-B832-21529B0EBC24}" type="pres">
      <dgm:prSet presAssocID="{8A27E23A-DD15-4FC8-9EC8-A077A3E4B645}" presName="img" presStyleLbl="fgImgPlace1" presStyleIdx="1" presStyleCnt="5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7FCCBC73-49EB-4580-8F56-4CBB10CEBFE8}" type="pres">
      <dgm:prSet presAssocID="{8A27E23A-DD15-4FC8-9EC8-A077A3E4B645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47ACA-2638-4248-AFB9-488EA7EA6A3E}" type="pres">
      <dgm:prSet presAssocID="{8D9BF98E-1E2A-40A6-A63E-28B2A1CA8E8A}" presName="spacer" presStyleCnt="0"/>
      <dgm:spPr/>
    </dgm:pt>
    <dgm:pt modelId="{EFC224B2-3053-4EC0-ACCC-C3CBDD327AFA}" type="pres">
      <dgm:prSet presAssocID="{BF39ED9F-7820-4580-920F-29B5E395F04B}" presName="comp" presStyleCnt="0"/>
      <dgm:spPr/>
    </dgm:pt>
    <dgm:pt modelId="{7B98462E-C211-4C2E-8D4A-A9321A113EFB}" type="pres">
      <dgm:prSet presAssocID="{BF39ED9F-7820-4580-920F-29B5E395F04B}" presName="box" presStyleLbl="node1" presStyleIdx="2" presStyleCnt="5"/>
      <dgm:spPr/>
      <dgm:t>
        <a:bodyPr/>
        <a:lstStyle/>
        <a:p>
          <a:endParaRPr lang="ru-RU"/>
        </a:p>
      </dgm:t>
    </dgm:pt>
    <dgm:pt modelId="{C4B36E13-5323-4A20-90D0-B8FE2B09FD58}" type="pres">
      <dgm:prSet presAssocID="{BF39ED9F-7820-4580-920F-29B5E395F04B}" presName="img" presStyleLbl="fgImgPlace1" presStyleIdx="2" presStyleCnt="5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CF8EA6AD-32CE-4E2A-A9A5-7A0AD652D411}" type="pres">
      <dgm:prSet presAssocID="{BF39ED9F-7820-4580-920F-29B5E395F04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21DB4-D34C-4EA7-9A2A-1324AEA1A996}" type="pres">
      <dgm:prSet presAssocID="{05A862F4-A759-4A0E-9C53-07A35988B0A3}" presName="spacer" presStyleCnt="0"/>
      <dgm:spPr/>
    </dgm:pt>
    <dgm:pt modelId="{C5CCD2AD-E4A5-45C9-AEFB-B91149F4D070}" type="pres">
      <dgm:prSet presAssocID="{BF85DADC-F83B-4B78-BC41-5EE22B9BFAD1}" presName="comp" presStyleCnt="0"/>
      <dgm:spPr/>
    </dgm:pt>
    <dgm:pt modelId="{EA2E0280-7913-43B1-9366-340C1620E907}" type="pres">
      <dgm:prSet presAssocID="{BF85DADC-F83B-4B78-BC41-5EE22B9BFAD1}" presName="box" presStyleLbl="node1" presStyleIdx="3" presStyleCnt="5"/>
      <dgm:spPr/>
      <dgm:t>
        <a:bodyPr/>
        <a:lstStyle/>
        <a:p>
          <a:endParaRPr lang="ru-RU"/>
        </a:p>
      </dgm:t>
    </dgm:pt>
    <dgm:pt modelId="{AC4A1ADC-5B88-42BC-BB5E-2ED024D6B187}" type="pres">
      <dgm:prSet presAssocID="{BF85DADC-F83B-4B78-BC41-5EE22B9BFAD1}" presName="img" presStyleLbl="fgImgPlace1" presStyleIdx="3" presStyleCnt="5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B4FFDF7E-9B9D-4CA2-B5D1-E77748515B9A}" type="pres">
      <dgm:prSet presAssocID="{BF85DADC-F83B-4B78-BC41-5EE22B9BFAD1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13DB4-720A-4E3A-94A0-F6F95BF3783C}" type="pres">
      <dgm:prSet presAssocID="{FA87F368-2DA0-41D4-BBEA-1029AC55481C}" presName="spacer" presStyleCnt="0"/>
      <dgm:spPr/>
    </dgm:pt>
    <dgm:pt modelId="{F62641B3-D115-4E81-BD73-D54AE54E3725}" type="pres">
      <dgm:prSet presAssocID="{AB95D115-FDAB-430E-8156-ED3B1ECE7938}" presName="comp" presStyleCnt="0"/>
      <dgm:spPr/>
    </dgm:pt>
    <dgm:pt modelId="{2238A51B-4E0B-46A5-AA35-3B4F7662F361}" type="pres">
      <dgm:prSet presAssocID="{AB95D115-FDAB-430E-8156-ED3B1ECE7938}" presName="box" presStyleLbl="node1" presStyleIdx="4" presStyleCnt="5" custScaleY="119966"/>
      <dgm:spPr/>
      <dgm:t>
        <a:bodyPr/>
        <a:lstStyle/>
        <a:p>
          <a:endParaRPr lang="ru-RU"/>
        </a:p>
      </dgm:t>
    </dgm:pt>
    <dgm:pt modelId="{5D660B6A-B7DA-44A7-BF94-9F04E7BC9DC7}" type="pres">
      <dgm:prSet presAssocID="{AB95D115-FDAB-430E-8156-ED3B1ECE7938}" presName="img" presStyleLbl="fgImgPlace1" presStyleIdx="4" presStyleCnt="5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EBECC14D-A48C-4ABA-8363-34B72146E7C1}" type="pres">
      <dgm:prSet presAssocID="{AB95D115-FDAB-430E-8156-ED3B1ECE7938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8AE691-A4A2-4547-B4DC-A1A6A20619E1}" type="presOf" srcId="{36BD87E0-B42B-41C2-9A14-B5ACFF9AF20F}" destId="{200B2EC0-0AEA-4791-8971-9F140942A3F0}" srcOrd="1" destOrd="0" presId="urn:microsoft.com/office/officeart/2005/8/layout/vList4#1"/>
    <dgm:cxn modelId="{DFDEA4BF-89B4-4187-A1B9-2C53580A17BE}" type="presOf" srcId="{8A27E23A-DD15-4FC8-9EC8-A077A3E4B645}" destId="{958ED759-682C-4B95-B586-A8375C404BE0}" srcOrd="0" destOrd="0" presId="urn:microsoft.com/office/officeart/2005/8/layout/vList4#1"/>
    <dgm:cxn modelId="{D80CF2E4-67D0-487E-980D-348A446F44BE}" type="presOf" srcId="{913917F4-5531-4452-A9A5-44A93A425307}" destId="{8E54C0A8-E932-4B88-ABA6-18736F163486}" srcOrd="0" destOrd="0" presId="urn:microsoft.com/office/officeart/2005/8/layout/vList4#1"/>
    <dgm:cxn modelId="{89462486-24F7-4E92-A148-5B06F5D4B501}" srcId="{913917F4-5531-4452-A9A5-44A93A425307}" destId="{36BD87E0-B42B-41C2-9A14-B5ACFF9AF20F}" srcOrd="0" destOrd="0" parTransId="{7A973B26-1228-4926-8472-703BE9E6D171}" sibTransId="{EC83C722-7139-4FBB-94ED-2148579BF4B5}"/>
    <dgm:cxn modelId="{C17A8296-744D-4CAE-86CB-ADC5BADD8957}" type="presOf" srcId="{BF39ED9F-7820-4580-920F-29B5E395F04B}" destId="{CF8EA6AD-32CE-4E2A-A9A5-7A0AD652D411}" srcOrd="1" destOrd="0" presId="urn:microsoft.com/office/officeart/2005/8/layout/vList4#1"/>
    <dgm:cxn modelId="{1446370D-A45E-4634-AC6C-2549E4C7397E}" srcId="{913917F4-5531-4452-A9A5-44A93A425307}" destId="{AB95D115-FDAB-430E-8156-ED3B1ECE7938}" srcOrd="4" destOrd="0" parTransId="{1E5F6B9F-2D68-465E-B348-A59628EA4C35}" sibTransId="{89F2953B-3CBE-4135-99C7-03A101B394C6}"/>
    <dgm:cxn modelId="{02F83D72-A9D5-4D48-9C9C-68562FAB6482}" srcId="{913917F4-5531-4452-A9A5-44A93A425307}" destId="{BF39ED9F-7820-4580-920F-29B5E395F04B}" srcOrd="2" destOrd="0" parTransId="{6F5A9E98-E564-4117-B1A0-5FC99E6C23D8}" sibTransId="{05A862F4-A759-4A0E-9C53-07A35988B0A3}"/>
    <dgm:cxn modelId="{11CFE245-040A-4EB7-A8CD-4E1D68F53F54}" srcId="{913917F4-5531-4452-A9A5-44A93A425307}" destId="{8A27E23A-DD15-4FC8-9EC8-A077A3E4B645}" srcOrd="1" destOrd="0" parTransId="{254E3C2C-1BFA-4039-8DC8-067CAD19DACE}" sibTransId="{8D9BF98E-1E2A-40A6-A63E-28B2A1CA8E8A}"/>
    <dgm:cxn modelId="{6EA801DE-4C54-4C32-9E27-43A5F28EE6AF}" srcId="{913917F4-5531-4452-A9A5-44A93A425307}" destId="{BF85DADC-F83B-4B78-BC41-5EE22B9BFAD1}" srcOrd="3" destOrd="0" parTransId="{41AF2628-6DB3-4393-8385-24CA16C5C57C}" sibTransId="{FA87F368-2DA0-41D4-BBEA-1029AC55481C}"/>
    <dgm:cxn modelId="{2157BAA2-B13B-43D1-B8DA-7D4C1537F9CA}" type="presOf" srcId="{36BD87E0-B42B-41C2-9A14-B5ACFF9AF20F}" destId="{77B7747B-1DFB-452F-A318-148D9849ED07}" srcOrd="0" destOrd="0" presId="urn:microsoft.com/office/officeart/2005/8/layout/vList4#1"/>
    <dgm:cxn modelId="{8C7B23D7-06CA-458C-8F8D-EACB0A5997CF}" type="presOf" srcId="{AB95D115-FDAB-430E-8156-ED3B1ECE7938}" destId="{EBECC14D-A48C-4ABA-8363-34B72146E7C1}" srcOrd="1" destOrd="0" presId="urn:microsoft.com/office/officeart/2005/8/layout/vList4#1"/>
    <dgm:cxn modelId="{4200323F-9609-41A9-9AA4-5C3C09CC3C59}" type="presOf" srcId="{BF39ED9F-7820-4580-920F-29B5E395F04B}" destId="{7B98462E-C211-4C2E-8D4A-A9321A113EFB}" srcOrd="0" destOrd="0" presId="urn:microsoft.com/office/officeart/2005/8/layout/vList4#1"/>
    <dgm:cxn modelId="{40879B3D-0455-4BEE-A6A3-EEA0B300431D}" type="presOf" srcId="{BF85DADC-F83B-4B78-BC41-5EE22B9BFAD1}" destId="{EA2E0280-7913-43B1-9366-340C1620E907}" srcOrd="0" destOrd="0" presId="urn:microsoft.com/office/officeart/2005/8/layout/vList4#1"/>
    <dgm:cxn modelId="{75E5D022-6385-4DAE-9E07-6AD55DC4060F}" type="presOf" srcId="{8A27E23A-DD15-4FC8-9EC8-A077A3E4B645}" destId="{7FCCBC73-49EB-4580-8F56-4CBB10CEBFE8}" srcOrd="1" destOrd="0" presId="urn:microsoft.com/office/officeart/2005/8/layout/vList4#1"/>
    <dgm:cxn modelId="{1BBBA2EA-A0B1-4E6B-AEC5-D1B1079E07D6}" type="presOf" srcId="{AB95D115-FDAB-430E-8156-ED3B1ECE7938}" destId="{2238A51B-4E0B-46A5-AA35-3B4F7662F361}" srcOrd="0" destOrd="0" presId="urn:microsoft.com/office/officeart/2005/8/layout/vList4#1"/>
    <dgm:cxn modelId="{6285231D-C8C3-4946-AE62-6A45B1B0726D}" type="presOf" srcId="{BF85DADC-F83B-4B78-BC41-5EE22B9BFAD1}" destId="{B4FFDF7E-9B9D-4CA2-B5D1-E77748515B9A}" srcOrd="1" destOrd="0" presId="urn:microsoft.com/office/officeart/2005/8/layout/vList4#1"/>
    <dgm:cxn modelId="{7702F24F-E926-45A2-9431-5BA7F1984863}" type="presParOf" srcId="{8E54C0A8-E932-4B88-ABA6-18736F163486}" destId="{6812C28F-D5A0-4A77-ACB6-90B1E2DE59B0}" srcOrd="0" destOrd="0" presId="urn:microsoft.com/office/officeart/2005/8/layout/vList4#1"/>
    <dgm:cxn modelId="{CD1DC901-A20B-4FE4-A482-A1CA8F0D4E32}" type="presParOf" srcId="{6812C28F-D5A0-4A77-ACB6-90B1E2DE59B0}" destId="{77B7747B-1DFB-452F-A318-148D9849ED07}" srcOrd="0" destOrd="0" presId="urn:microsoft.com/office/officeart/2005/8/layout/vList4#1"/>
    <dgm:cxn modelId="{A19CA93B-49E8-48FC-A15C-F97FEA818762}" type="presParOf" srcId="{6812C28F-D5A0-4A77-ACB6-90B1E2DE59B0}" destId="{F2AB100F-864D-409C-9830-6281014173EE}" srcOrd="1" destOrd="0" presId="urn:microsoft.com/office/officeart/2005/8/layout/vList4#1"/>
    <dgm:cxn modelId="{7ED4B113-37DB-4A13-AFF3-B7A6B42FDF51}" type="presParOf" srcId="{6812C28F-D5A0-4A77-ACB6-90B1E2DE59B0}" destId="{200B2EC0-0AEA-4791-8971-9F140942A3F0}" srcOrd="2" destOrd="0" presId="urn:microsoft.com/office/officeart/2005/8/layout/vList4#1"/>
    <dgm:cxn modelId="{F36EB839-0319-4EB4-8C77-EC6BEECCAE49}" type="presParOf" srcId="{8E54C0A8-E932-4B88-ABA6-18736F163486}" destId="{ED8F9A12-85C1-4836-ACEA-75C0E6A6A83E}" srcOrd="1" destOrd="0" presId="urn:microsoft.com/office/officeart/2005/8/layout/vList4#1"/>
    <dgm:cxn modelId="{26DC254C-55C6-4D73-B479-7BED7A0A21AB}" type="presParOf" srcId="{8E54C0A8-E932-4B88-ABA6-18736F163486}" destId="{0C72A779-F59B-403D-8936-CB2DD77D7EDF}" srcOrd="2" destOrd="0" presId="urn:microsoft.com/office/officeart/2005/8/layout/vList4#1"/>
    <dgm:cxn modelId="{E89E0171-7485-45CF-851A-244E875009C6}" type="presParOf" srcId="{0C72A779-F59B-403D-8936-CB2DD77D7EDF}" destId="{958ED759-682C-4B95-B586-A8375C404BE0}" srcOrd="0" destOrd="0" presId="urn:microsoft.com/office/officeart/2005/8/layout/vList4#1"/>
    <dgm:cxn modelId="{9FBC4E2C-8ABA-4943-8230-3EEB9E09DB98}" type="presParOf" srcId="{0C72A779-F59B-403D-8936-CB2DD77D7EDF}" destId="{B750D5B1-F0D9-4444-B832-21529B0EBC24}" srcOrd="1" destOrd="0" presId="urn:microsoft.com/office/officeart/2005/8/layout/vList4#1"/>
    <dgm:cxn modelId="{E6A178AA-70A1-4AD4-8047-17BEA907FF2A}" type="presParOf" srcId="{0C72A779-F59B-403D-8936-CB2DD77D7EDF}" destId="{7FCCBC73-49EB-4580-8F56-4CBB10CEBFE8}" srcOrd="2" destOrd="0" presId="urn:microsoft.com/office/officeart/2005/8/layout/vList4#1"/>
    <dgm:cxn modelId="{35349D16-0082-4530-AA5B-924BEBE5AA4D}" type="presParOf" srcId="{8E54C0A8-E932-4B88-ABA6-18736F163486}" destId="{2C547ACA-2638-4248-AFB9-488EA7EA6A3E}" srcOrd="3" destOrd="0" presId="urn:microsoft.com/office/officeart/2005/8/layout/vList4#1"/>
    <dgm:cxn modelId="{84957640-32E5-4164-A081-EF711E46D9A8}" type="presParOf" srcId="{8E54C0A8-E932-4B88-ABA6-18736F163486}" destId="{EFC224B2-3053-4EC0-ACCC-C3CBDD327AFA}" srcOrd="4" destOrd="0" presId="urn:microsoft.com/office/officeart/2005/8/layout/vList4#1"/>
    <dgm:cxn modelId="{F54798C5-18E0-4EF1-83D7-FBCF4862E7AD}" type="presParOf" srcId="{EFC224B2-3053-4EC0-ACCC-C3CBDD327AFA}" destId="{7B98462E-C211-4C2E-8D4A-A9321A113EFB}" srcOrd="0" destOrd="0" presId="urn:microsoft.com/office/officeart/2005/8/layout/vList4#1"/>
    <dgm:cxn modelId="{6981BAF2-FDE8-456A-A964-5320D89E7776}" type="presParOf" srcId="{EFC224B2-3053-4EC0-ACCC-C3CBDD327AFA}" destId="{C4B36E13-5323-4A20-90D0-B8FE2B09FD58}" srcOrd="1" destOrd="0" presId="urn:microsoft.com/office/officeart/2005/8/layout/vList4#1"/>
    <dgm:cxn modelId="{DDD42F9D-DF29-4E83-9002-84EB88BA3E81}" type="presParOf" srcId="{EFC224B2-3053-4EC0-ACCC-C3CBDD327AFA}" destId="{CF8EA6AD-32CE-4E2A-A9A5-7A0AD652D411}" srcOrd="2" destOrd="0" presId="urn:microsoft.com/office/officeart/2005/8/layout/vList4#1"/>
    <dgm:cxn modelId="{8B9B630D-889E-422C-8710-4F07EA108F93}" type="presParOf" srcId="{8E54C0A8-E932-4B88-ABA6-18736F163486}" destId="{29D21DB4-D34C-4EA7-9A2A-1324AEA1A996}" srcOrd="5" destOrd="0" presId="urn:microsoft.com/office/officeart/2005/8/layout/vList4#1"/>
    <dgm:cxn modelId="{6C63AD94-D85B-4F09-B649-830864FAFF25}" type="presParOf" srcId="{8E54C0A8-E932-4B88-ABA6-18736F163486}" destId="{C5CCD2AD-E4A5-45C9-AEFB-B91149F4D070}" srcOrd="6" destOrd="0" presId="urn:microsoft.com/office/officeart/2005/8/layout/vList4#1"/>
    <dgm:cxn modelId="{2C87B182-D3A0-487E-BCD2-ED6C7A3CFFBC}" type="presParOf" srcId="{C5CCD2AD-E4A5-45C9-AEFB-B91149F4D070}" destId="{EA2E0280-7913-43B1-9366-340C1620E907}" srcOrd="0" destOrd="0" presId="urn:microsoft.com/office/officeart/2005/8/layout/vList4#1"/>
    <dgm:cxn modelId="{2C8D4A41-6F1E-4988-B11A-6156B7C54878}" type="presParOf" srcId="{C5CCD2AD-E4A5-45C9-AEFB-B91149F4D070}" destId="{AC4A1ADC-5B88-42BC-BB5E-2ED024D6B187}" srcOrd="1" destOrd="0" presId="urn:microsoft.com/office/officeart/2005/8/layout/vList4#1"/>
    <dgm:cxn modelId="{C7E649E7-CE30-41D9-B4AF-56C13A67C6AC}" type="presParOf" srcId="{C5CCD2AD-E4A5-45C9-AEFB-B91149F4D070}" destId="{B4FFDF7E-9B9D-4CA2-B5D1-E77748515B9A}" srcOrd="2" destOrd="0" presId="urn:microsoft.com/office/officeart/2005/8/layout/vList4#1"/>
    <dgm:cxn modelId="{33D10A97-5D80-42ED-AC4D-52E77C5F816C}" type="presParOf" srcId="{8E54C0A8-E932-4B88-ABA6-18736F163486}" destId="{53B13DB4-720A-4E3A-94A0-F6F95BF3783C}" srcOrd="7" destOrd="0" presId="urn:microsoft.com/office/officeart/2005/8/layout/vList4#1"/>
    <dgm:cxn modelId="{D43F2EEF-06BA-42B0-A1E9-FF1ABBC72309}" type="presParOf" srcId="{8E54C0A8-E932-4B88-ABA6-18736F163486}" destId="{F62641B3-D115-4E81-BD73-D54AE54E3725}" srcOrd="8" destOrd="0" presId="urn:microsoft.com/office/officeart/2005/8/layout/vList4#1"/>
    <dgm:cxn modelId="{CEB4999B-A419-457E-B5BC-DA9C316510B4}" type="presParOf" srcId="{F62641B3-D115-4E81-BD73-D54AE54E3725}" destId="{2238A51B-4E0B-46A5-AA35-3B4F7662F361}" srcOrd="0" destOrd="0" presId="urn:microsoft.com/office/officeart/2005/8/layout/vList4#1"/>
    <dgm:cxn modelId="{63E2505B-B37C-4419-A010-82EE96E41573}" type="presParOf" srcId="{F62641B3-D115-4E81-BD73-D54AE54E3725}" destId="{5D660B6A-B7DA-44A7-BF94-9F04E7BC9DC7}" srcOrd="1" destOrd="0" presId="urn:microsoft.com/office/officeart/2005/8/layout/vList4#1"/>
    <dgm:cxn modelId="{C20E127B-B8C7-4BD4-927B-1E34FBD5A8F7}" type="presParOf" srcId="{F62641B3-D115-4E81-BD73-D54AE54E3725}" destId="{EBECC14D-A48C-4ABA-8363-34B72146E7C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45166A-48B0-427C-9242-3A52DB71EDD2}" type="doc">
      <dgm:prSet loTypeId="urn:microsoft.com/office/officeart/2005/8/layout/vList3#1" loCatId="list" qsTypeId="urn:microsoft.com/office/officeart/2005/8/quickstyle/simple1#3" qsCatId="simple" csTypeId="urn:microsoft.com/office/officeart/2005/8/colors/accent1_2#3" csCatId="accent1" phldr="1"/>
      <dgm:spPr/>
    </dgm:pt>
    <dgm:pt modelId="{863B4621-D60D-4A31-8A90-137BE667A71D}">
      <dgm:prSet phldrT="[Текст]" custT="1"/>
      <dgm:spPr/>
      <dgm:t>
        <a:bodyPr/>
        <a:lstStyle/>
        <a:p>
          <a:pPr algn="l"/>
          <a:endParaRPr lang="ru-RU" sz="1600" dirty="0"/>
        </a:p>
      </dgm:t>
    </dgm:pt>
    <dgm:pt modelId="{48DCE743-2003-40A1-83AB-069303A1634E}" type="parTrans" cxnId="{01B0BB12-7198-495D-B4B7-1AF9428F7848}">
      <dgm:prSet/>
      <dgm:spPr/>
      <dgm:t>
        <a:bodyPr/>
        <a:lstStyle/>
        <a:p>
          <a:endParaRPr lang="ru-RU"/>
        </a:p>
      </dgm:t>
    </dgm:pt>
    <dgm:pt modelId="{EFA2557A-3737-43D4-9432-0452FF7809DF}" type="sibTrans" cxnId="{01B0BB12-7198-495D-B4B7-1AF9428F7848}">
      <dgm:prSet/>
      <dgm:spPr/>
      <dgm:t>
        <a:bodyPr/>
        <a:lstStyle/>
        <a:p>
          <a:endParaRPr lang="ru-RU"/>
        </a:p>
      </dgm:t>
    </dgm:pt>
    <dgm:pt modelId="{3E1674CC-A38A-426A-9351-7140F265DD40}">
      <dgm:prSet phldrT="[Текст]"/>
      <dgm:spPr/>
      <dgm:t>
        <a:bodyPr/>
        <a:lstStyle/>
        <a:p>
          <a:endParaRPr lang="ru-RU" dirty="0"/>
        </a:p>
      </dgm:t>
    </dgm:pt>
    <dgm:pt modelId="{48762ED9-6E78-42EC-91C1-EE31C0A50FBD}" type="parTrans" cxnId="{EBD1BD21-2DB4-41A0-95D3-5688068B3639}">
      <dgm:prSet/>
      <dgm:spPr/>
      <dgm:t>
        <a:bodyPr/>
        <a:lstStyle/>
        <a:p>
          <a:endParaRPr lang="ru-RU"/>
        </a:p>
      </dgm:t>
    </dgm:pt>
    <dgm:pt modelId="{209EC0B2-003D-45C8-AFE6-94B13A0FEB94}" type="sibTrans" cxnId="{EBD1BD21-2DB4-41A0-95D3-5688068B3639}">
      <dgm:prSet/>
      <dgm:spPr/>
      <dgm:t>
        <a:bodyPr/>
        <a:lstStyle/>
        <a:p>
          <a:endParaRPr lang="ru-RU"/>
        </a:p>
      </dgm:t>
    </dgm:pt>
    <dgm:pt modelId="{39D1B827-FE34-4A11-8767-1FB31768F3A7}">
      <dgm:prSet phldrT="[Текст]" custT="1"/>
      <dgm:spPr/>
      <dgm:t>
        <a:bodyPr/>
        <a:lstStyle/>
        <a:p>
          <a:endParaRPr lang="ru-RU" sz="1600" dirty="0"/>
        </a:p>
      </dgm:t>
    </dgm:pt>
    <dgm:pt modelId="{6E3AF15F-00EB-4595-B45B-BF970005C45B}" type="parTrans" cxnId="{0330D52E-5533-4D44-8C6F-6DF839B45DC9}">
      <dgm:prSet/>
      <dgm:spPr/>
      <dgm:t>
        <a:bodyPr/>
        <a:lstStyle/>
        <a:p>
          <a:endParaRPr lang="ru-RU"/>
        </a:p>
      </dgm:t>
    </dgm:pt>
    <dgm:pt modelId="{95E5BB4F-7023-4E76-8833-9F5D65B3B82C}" type="sibTrans" cxnId="{0330D52E-5533-4D44-8C6F-6DF839B45DC9}">
      <dgm:prSet/>
      <dgm:spPr/>
      <dgm:t>
        <a:bodyPr/>
        <a:lstStyle/>
        <a:p>
          <a:endParaRPr lang="ru-RU"/>
        </a:p>
      </dgm:t>
    </dgm:pt>
    <dgm:pt modelId="{ECC67A08-5D81-47EB-83A0-3FA24D0EF3AA}" type="pres">
      <dgm:prSet presAssocID="{4345166A-48B0-427C-9242-3A52DB71EDD2}" presName="linearFlow" presStyleCnt="0">
        <dgm:presLayoutVars>
          <dgm:dir/>
          <dgm:resizeHandles val="exact"/>
        </dgm:presLayoutVars>
      </dgm:prSet>
      <dgm:spPr/>
    </dgm:pt>
    <dgm:pt modelId="{89ECBD3B-5093-40D5-B48C-25C0D226C236}" type="pres">
      <dgm:prSet presAssocID="{863B4621-D60D-4A31-8A90-137BE667A71D}" presName="composite" presStyleCnt="0"/>
      <dgm:spPr/>
    </dgm:pt>
    <dgm:pt modelId="{9A237C52-CF62-430D-A9F4-2F6BC2173164}" type="pres">
      <dgm:prSet presAssocID="{863B4621-D60D-4A31-8A90-137BE667A71D}" presName="imgShp" presStyleLbl="fgImgPlace1" presStyleIdx="0" presStyleCnt="3" custScaleX="72653" custScaleY="71394" custLinFactNeighborX="-19025" custLinFactNeighborY="11451"/>
      <dgm:spPr>
        <a:solidFill>
          <a:srgbClr val="FF0000"/>
        </a:solidFill>
      </dgm:spPr>
    </dgm:pt>
    <dgm:pt modelId="{151EF094-4BBC-4D76-83FB-EF9CA8360751}" type="pres">
      <dgm:prSet presAssocID="{863B4621-D60D-4A31-8A90-137BE667A71D}" presName="txShp" presStyleLbl="node1" presStyleIdx="0" presStyleCnt="3" custScaleX="144894" custScaleY="62564" custLinFactNeighborX="204" custLinFactNeighborY="9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14490-EBC9-4740-95C0-330AF445C612}" type="pres">
      <dgm:prSet presAssocID="{EFA2557A-3737-43D4-9432-0452FF7809DF}" presName="spacing" presStyleCnt="0"/>
      <dgm:spPr/>
    </dgm:pt>
    <dgm:pt modelId="{DBD490F5-7CE5-49A1-833B-E969468EBCAD}" type="pres">
      <dgm:prSet presAssocID="{3E1674CC-A38A-426A-9351-7140F265DD40}" presName="composite" presStyleCnt="0"/>
      <dgm:spPr/>
    </dgm:pt>
    <dgm:pt modelId="{DB320D83-8F00-4D9A-8FEA-2E480233EF83}" type="pres">
      <dgm:prSet presAssocID="{3E1674CC-A38A-426A-9351-7140F265DD40}" presName="imgShp" presStyleLbl="fgImgPlace1" presStyleIdx="1" presStyleCnt="3" custScaleX="77057" custScaleY="76024" custLinFactNeighborX="-18987" custLinFactNeighborY="-2084"/>
      <dgm:spPr>
        <a:solidFill>
          <a:srgbClr val="FFFF00"/>
        </a:solidFill>
      </dgm:spPr>
    </dgm:pt>
    <dgm:pt modelId="{032BF8D2-68B5-4DDA-8F24-2F8336FDBD06}" type="pres">
      <dgm:prSet presAssocID="{3E1674CC-A38A-426A-9351-7140F265DD40}" presName="txShp" presStyleLbl="node1" presStyleIdx="1" presStyleCnt="3" custScaleX="145302" custScaleY="71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EAA1F-093E-4975-8A39-7F3A99C1908E}" type="pres">
      <dgm:prSet presAssocID="{209EC0B2-003D-45C8-AFE6-94B13A0FEB94}" presName="spacing" presStyleCnt="0"/>
      <dgm:spPr/>
    </dgm:pt>
    <dgm:pt modelId="{0FE00C8D-45BC-40E5-AA20-D31CE2A1C02A}" type="pres">
      <dgm:prSet presAssocID="{39D1B827-FE34-4A11-8767-1FB31768F3A7}" presName="composite" presStyleCnt="0"/>
      <dgm:spPr/>
    </dgm:pt>
    <dgm:pt modelId="{BC530D3A-6FA1-4DBC-9764-4558EB528826}" type="pres">
      <dgm:prSet presAssocID="{39D1B827-FE34-4A11-8767-1FB31768F3A7}" presName="imgShp" presStyleLbl="fgImgPlace1" presStyleIdx="2" presStyleCnt="3" custScaleX="79916" custScaleY="76659" custLinFactNeighborX="-8655" custLinFactNeighborY="-1061"/>
      <dgm:spPr>
        <a:solidFill>
          <a:srgbClr val="00B050"/>
        </a:solidFill>
      </dgm:spPr>
    </dgm:pt>
    <dgm:pt modelId="{13656999-0299-429B-95E8-FEBC50B4FA58}" type="pres">
      <dgm:prSet presAssocID="{39D1B827-FE34-4A11-8767-1FB31768F3A7}" presName="txShp" presStyleLbl="node1" presStyleIdx="2" presStyleCnt="3" custScaleX="143579" custScaleY="74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30D52E-5533-4D44-8C6F-6DF839B45DC9}" srcId="{4345166A-48B0-427C-9242-3A52DB71EDD2}" destId="{39D1B827-FE34-4A11-8767-1FB31768F3A7}" srcOrd="2" destOrd="0" parTransId="{6E3AF15F-00EB-4595-B45B-BF970005C45B}" sibTransId="{95E5BB4F-7023-4E76-8833-9F5D65B3B82C}"/>
    <dgm:cxn modelId="{59BDA1B2-4B6B-4FA6-9ABC-03E38D311737}" type="presOf" srcId="{39D1B827-FE34-4A11-8767-1FB31768F3A7}" destId="{13656999-0299-429B-95E8-FEBC50B4FA58}" srcOrd="0" destOrd="0" presId="urn:microsoft.com/office/officeart/2005/8/layout/vList3#1"/>
    <dgm:cxn modelId="{01B0BB12-7198-495D-B4B7-1AF9428F7848}" srcId="{4345166A-48B0-427C-9242-3A52DB71EDD2}" destId="{863B4621-D60D-4A31-8A90-137BE667A71D}" srcOrd="0" destOrd="0" parTransId="{48DCE743-2003-40A1-83AB-069303A1634E}" sibTransId="{EFA2557A-3737-43D4-9432-0452FF7809DF}"/>
    <dgm:cxn modelId="{C9808F3D-7226-432E-99B8-5C215B8A8160}" type="presOf" srcId="{4345166A-48B0-427C-9242-3A52DB71EDD2}" destId="{ECC67A08-5D81-47EB-83A0-3FA24D0EF3AA}" srcOrd="0" destOrd="0" presId="urn:microsoft.com/office/officeart/2005/8/layout/vList3#1"/>
    <dgm:cxn modelId="{376F3FAC-E861-4CF5-BAE9-A3BBAF6802A7}" type="presOf" srcId="{863B4621-D60D-4A31-8A90-137BE667A71D}" destId="{151EF094-4BBC-4D76-83FB-EF9CA8360751}" srcOrd="0" destOrd="0" presId="urn:microsoft.com/office/officeart/2005/8/layout/vList3#1"/>
    <dgm:cxn modelId="{EBD1BD21-2DB4-41A0-95D3-5688068B3639}" srcId="{4345166A-48B0-427C-9242-3A52DB71EDD2}" destId="{3E1674CC-A38A-426A-9351-7140F265DD40}" srcOrd="1" destOrd="0" parTransId="{48762ED9-6E78-42EC-91C1-EE31C0A50FBD}" sibTransId="{209EC0B2-003D-45C8-AFE6-94B13A0FEB94}"/>
    <dgm:cxn modelId="{60A4E362-3CC2-4C0C-A77A-DDD081010C90}" type="presOf" srcId="{3E1674CC-A38A-426A-9351-7140F265DD40}" destId="{032BF8D2-68B5-4DDA-8F24-2F8336FDBD06}" srcOrd="0" destOrd="0" presId="urn:microsoft.com/office/officeart/2005/8/layout/vList3#1"/>
    <dgm:cxn modelId="{B30FA707-1C35-41F0-BDF9-1627EC6131FE}" type="presParOf" srcId="{ECC67A08-5D81-47EB-83A0-3FA24D0EF3AA}" destId="{89ECBD3B-5093-40D5-B48C-25C0D226C236}" srcOrd="0" destOrd="0" presId="urn:microsoft.com/office/officeart/2005/8/layout/vList3#1"/>
    <dgm:cxn modelId="{D07633AA-DE64-4893-ABD0-BA7C0D0E458A}" type="presParOf" srcId="{89ECBD3B-5093-40D5-B48C-25C0D226C236}" destId="{9A237C52-CF62-430D-A9F4-2F6BC2173164}" srcOrd="0" destOrd="0" presId="urn:microsoft.com/office/officeart/2005/8/layout/vList3#1"/>
    <dgm:cxn modelId="{2FB1351F-5485-4D36-9D07-A8739A6CC5EC}" type="presParOf" srcId="{89ECBD3B-5093-40D5-B48C-25C0D226C236}" destId="{151EF094-4BBC-4D76-83FB-EF9CA8360751}" srcOrd="1" destOrd="0" presId="urn:microsoft.com/office/officeart/2005/8/layout/vList3#1"/>
    <dgm:cxn modelId="{0BD4C45E-9FF5-4C7D-91FC-8C9C05A78351}" type="presParOf" srcId="{ECC67A08-5D81-47EB-83A0-3FA24D0EF3AA}" destId="{D4414490-EBC9-4740-95C0-330AF445C612}" srcOrd="1" destOrd="0" presId="urn:microsoft.com/office/officeart/2005/8/layout/vList3#1"/>
    <dgm:cxn modelId="{19266936-7AA9-4D9A-BF28-3C0FECE0D0FD}" type="presParOf" srcId="{ECC67A08-5D81-47EB-83A0-3FA24D0EF3AA}" destId="{DBD490F5-7CE5-49A1-833B-E969468EBCAD}" srcOrd="2" destOrd="0" presId="urn:microsoft.com/office/officeart/2005/8/layout/vList3#1"/>
    <dgm:cxn modelId="{CC194303-7496-4872-8AB3-EE0C5BE0FA28}" type="presParOf" srcId="{DBD490F5-7CE5-49A1-833B-E969468EBCAD}" destId="{DB320D83-8F00-4D9A-8FEA-2E480233EF83}" srcOrd="0" destOrd="0" presId="urn:microsoft.com/office/officeart/2005/8/layout/vList3#1"/>
    <dgm:cxn modelId="{83C13137-F676-4062-B838-89D75334E30E}" type="presParOf" srcId="{DBD490F5-7CE5-49A1-833B-E969468EBCAD}" destId="{032BF8D2-68B5-4DDA-8F24-2F8336FDBD06}" srcOrd="1" destOrd="0" presId="urn:microsoft.com/office/officeart/2005/8/layout/vList3#1"/>
    <dgm:cxn modelId="{3745EC89-6E99-4296-81D0-05B8284C34B9}" type="presParOf" srcId="{ECC67A08-5D81-47EB-83A0-3FA24D0EF3AA}" destId="{154EAA1F-093E-4975-8A39-7F3A99C1908E}" srcOrd="3" destOrd="0" presId="urn:microsoft.com/office/officeart/2005/8/layout/vList3#1"/>
    <dgm:cxn modelId="{0D5DCE81-3639-4271-A5E9-C2B9F97F0E15}" type="presParOf" srcId="{ECC67A08-5D81-47EB-83A0-3FA24D0EF3AA}" destId="{0FE00C8D-45BC-40E5-AA20-D31CE2A1C02A}" srcOrd="4" destOrd="0" presId="urn:microsoft.com/office/officeart/2005/8/layout/vList3#1"/>
    <dgm:cxn modelId="{27271A03-03B6-4FDF-88E3-42E4316654B0}" type="presParOf" srcId="{0FE00C8D-45BC-40E5-AA20-D31CE2A1C02A}" destId="{BC530D3A-6FA1-4DBC-9764-4558EB528826}" srcOrd="0" destOrd="0" presId="urn:microsoft.com/office/officeart/2005/8/layout/vList3#1"/>
    <dgm:cxn modelId="{369D5F01-CDC3-4E8A-B5B5-CC008BA5C7BA}" type="presParOf" srcId="{0FE00C8D-45BC-40E5-AA20-D31CE2A1C02A}" destId="{13656999-0299-429B-95E8-FEBC50B4FA5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D592A-69E8-4FF8-95A6-A9E1D600E5D2}" type="datetimeFigureOut">
              <a:rPr lang="ru-RU"/>
              <a:pPr>
                <a:defRPr/>
              </a:pPr>
              <a:t>08.07.2017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0676F-1A9B-4D97-98DD-A7EB64D49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11F8A-CBC6-4DAF-8D13-7E43DE6FE5C4}" type="datetimeFigureOut">
              <a:rPr lang="ru-RU"/>
              <a:pPr>
                <a:defRPr/>
              </a:pPr>
              <a:t>08.07.2017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E6D9A-0F45-4869-ADFD-D7BD2716E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F99FB-24C3-4B74-9D7E-CE639C9FFFD1}" type="datetimeFigureOut">
              <a:rPr lang="ru-RU"/>
              <a:pPr>
                <a:defRPr/>
              </a:pPr>
              <a:t>08.07.2017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B3931-7D85-4EEF-B08C-CA0BC9940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B2F2C-3F4D-4628-80F2-C0F76B7CCF16}" type="datetimeFigureOut">
              <a:rPr lang="ru-RU"/>
              <a:pPr>
                <a:defRPr/>
              </a:pPr>
              <a:t>08.07.2017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A8BBD-88B0-430B-BADA-F05581592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C0263-BD9F-40E6-9E74-CAA3ECB7A8E1}" type="datetimeFigureOut">
              <a:rPr lang="ru-RU"/>
              <a:pPr>
                <a:defRPr/>
              </a:pPr>
              <a:t>08.07.2017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ACAA9-8FCE-4B1B-A016-5B7DE8EA4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FB004-65A3-49D8-862A-2A2618661DF0}" type="datetimeFigureOut">
              <a:rPr lang="ru-RU"/>
              <a:pPr>
                <a:defRPr/>
              </a:pPr>
              <a:t>08.07.2017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FA8C3-399D-4677-9DE1-2E86379A8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3D8D-2499-42BF-B58D-7CFB30EFC0EF}" type="datetimeFigureOut">
              <a:rPr lang="ru-RU"/>
              <a:pPr>
                <a:defRPr/>
              </a:pPr>
              <a:t>08.07.2017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895D8-7F56-486B-BE5B-5A72E383B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50BB0-B968-484B-A30D-CA9E93761B4C}" type="datetimeFigureOut">
              <a:rPr lang="ru-RU"/>
              <a:pPr>
                <a:defRPr/>
              </a:pPr>
              <a:t>08.07.2017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A0BF-87A9-498E-A932-011E14683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3C40-4D7E-41B6-8F09-098F67F29F85}" type="datetimeFigureOut">
              <a:rPr lang="ru-RU"/>
              <a:pPr>
                <a:defRPr/>
              </a:pPr>
              <a:t>08.07.2017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13E25-F218-4B11-8CD7-B349C9D03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3AC27-9F44-422C-ABFE-6588FA5A6F45}" type="datetimeFigureOut">
              <a:rPr lang="ru-RU"/>
              <a:pPr>
                <a:defRPr/>
              </a:pPr>
              <a:t>08.07.2017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1499F-90B5-41A7-A108-0C2070AC1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9DE51-37F9-44B3-9B0E-88A33559FA19}" type="datetimeFigureOut">
              <a:rPr lang="ru-RU"/>
              <a:pPr>
                <a:defRPr/>
              </a:pPr>
              <a:t>08.07.2017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CB2C7-D1D6-4203-9EB9-586B3A820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3EFD8D-C14D-4712-AECF-02CF854094C1}" type="datetimeFigureOut">
              <a:rPr lang="ru-RU"/>
              <a:pPr>
                <a:defRPr/>
              </a:pPr>
              <a:t>08.07.2017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83858E-20A2-4A11-82D4-C0687CA9F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98" r:id="rId9"/>
    <p:sldLayoutId id="2147483689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 txBox="1">
            <a:spLocks noChangeArrowheads="1"/>
          </p:cNvSpPr>
          <p:nvPr/>
        </p:nvSpPr>
        <p:spPr bwMode="auto">
          <a:xfrm>
            <a:off x="1331913" y="2636838"/>
            <a:ext cx="68897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«Применение инновационных технологий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в обучении детей дошкольного возраста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правилам дорожного движения»</a:t>
            </a:r>
          </a:p>
        </p:txBody>
      </p:sp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641475" y="454025"/>
            <a:ext cx="6307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№ 100 Центрального района Волгограда»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4356100" y="4292600"/>
            <a:ext cx="424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Trebuchet MS" pitchFamily="34" charset="0"/>
              </a:rPr>
              <a:t>Воспитатель: </a:t>
            </a:r>
          </a:p>
          <a:p>
            <a:r>
              <a:rPr lang="ru-RU" b="1">
                <a:solidFill>
                  <a:srgbClr val="002060"/>
                </a:solidFill>
              </a:rPr>
              <a:t>Бакунина Наталья Витальевна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352425" y="188913"/>
            <a:ext cx="82121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и приемы,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используемые в работе по ознакомлению  дошкольников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правилами дорожного движения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00" y="1676400"/>
            <a:ext cx="9113838" cy="4524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Метод проблемных ситуаций: 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во взаимодействии со сказочным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персонажем находить выход из трудной ситуации, видеть ошибки, умение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находить правильное решение;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Метод практических действий: 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решение проблемных ситуаций с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использованием макетов, художественно – творческая деятельность детей,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использование различных видов театра;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Метод проектной деятельности: 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участие в совместных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детско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– родительских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проектах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   Приемы: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Словесный: 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беседы, рассказы из личного опыта, сказки познавательного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содержания, художественное слово;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Наглядный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: иллюстрации, фотографии, схемы, видеоматериалы,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презентации;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Игровой: 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занятие – игра, дидактические и развивающие игры, игровые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упражнения, игры с правилами, сюжетно – ролевые игры, игры соревнования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(в соответствии с возрастными особенностями детей)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250825" y="0"/>
            <a:ext cx="8642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rebuchet MS" pitchFamily="34" charset="0"/>
              </a:rPr>
              <a:t>Результативность работы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rebuchet MS" pitchFamily="34" charset="0"/>
              </a:rPr>
              <a:t> по ознакомлению дошкольников с правилами дорожного движения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2988" y="4868863"/>
            <a:ext cx="1857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555" name="Диаграмма 29"/>
          <p:cNvGraphicFramePr>
            <a:graphicFrameLocks/>
          </p:cNvGraphicFramePr>
          <p:nvPr/>
        </p:nvGraphicFramePr>
        <p:xfrm>
          <a:off x="1028700" y="1433513"/>
          <a:ext cx="7086600" cy="4494212"/>
        </p:xfrm>
        <a:graphic>
          <a:graphicData uri="http://schemas.openxmlformats.org/presentationml/2006/ole">
            <p:oleObj spid="_x0000_s23555" r:id="rId3" imgW="7084166" imgH="449314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3"/>
          <p:cNvSpPr txBox="1">
            <a:spLocks noChangeArrowheads="1"/>
          </p:cNvSpPr>
          <p:nvPr/>
        </p:nvSpPr>
        <p:spPr bwMode="auto">
          <a:xfrm>
            <a:off x="900113" y="173038"/>
            <a:ext cx="7691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Данный опыт позволил решить поставленные задачи</a:t>
            </a:r>
          </a:p>
        </p:txBody>
      </p:sp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539750" y="1268413"/>
            <a:ext cx="8208963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У детей сформировались соответствующие знания, элементарная дорожная грамотность в результате применения инновационных технологий.</a:t>
            </a:r>
            <a:endParaRPr lang="ru-RU" sz="200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Сформировались способности к предвидению возможной опасности в конкретно меняющейся ситуации и построению адекватного безопасного поведения, умению  самостоятельно принимать нужные решения.</a:t>
            </a:r>
            <a:endParaRPr lang="ru-RU" sz="200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Дети стали способны проявлять  гуманные чувства к окружающим: доброту, отзывчивость, сострадание, быть осторожными и осмотрительными. </a:t>
            </a:r>
            <a:endParaRPr lang="ru-RU" sz="200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У родителей сформировался устойчивый интерес к безопасности детей как участников дорожного движения, участию в жизни группы, реализации совместных проектов и акций.</a:t>
            </a:r>
            <a:endParaRPr lang="ru-RU" sz="2000">
              <a:solidFill>
                <a:srgbClr val="002060"/>
              </a:solidFill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4331" y="913708"/>
            <a:ext cx="6337164" cy="3259528"/>
          </a:xfrm>
        </p:spPr>
        <p:txBody>
          <a:bodyPr rtlCol="0">
            <a:normAutofit/>
          </a:bodyPr>
          <a:lstStyle/>
          <a:p>
            <a:pPr marL="2404872" lvl="8" indent="0">
              <a:buFont typeface="Georgia" pitchFamily="18" charset="0"/>
              <a:buNone/>
              <a:defRPr/>
            </a:pPr>
            <a:endParaRPr lang="ru-RU" sz="3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404872" lvl="8" indent="0">
              <a:buFont typeface="Georgia" pitchFamily="18" charset="0"/>
              <a:buNone/>
              <a:defRPr/>
            </a:pPr>
            <a:endParaRPr lang="ru-RU" sz="3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404872" lvl="8" indent="0">
              <a:buFont typeface="Georgia" pitchFamily="18" charset="0"/>
              <a:buNone/>
              <a:defRPr/>
            </a:pPr>
            <a:endParaRPr lang="ru-RU" sz="3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404872" lvl="8" indent="0" algn="ctr">
              <a:buFont typeface="Georgia" pitchFamily="18" charset="0"/>
              <a:buNone/>
              <a:defRPr/>
            </a:pP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3708400" y="134938"/>
            <a:ext cx="2157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1547664" y="87156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827584" y="692696"/>
          <a:ext cx="756084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"/>
          <p:cNvSpPr txBox="1">
            <a:spLocks noChangeArrowheads="1"/>
          </p:cNvSpPr>
          <p:nvPr/>
        </p:nvSpPr>
        <p:spPr bwMode="auto">
          <a:xfrm>
            <a:off x="755650" y="476250"/>
            <a:ext cx="45545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Trebuchet MS" pitchFamily="34" charset="0"/>
              </a:rPr>
              <a:t>Цель работы</a:t>
            </a:r>
            <a:r>
              <a:rPr lang="ru-RU">
                <a:latin typeface="Trebuchet MS" pitchFamily="34" charset="0"/>
              </a:rPr>
              <a:t>: </a:t>
            </a:r>
            <a:r>
              <a:rPr lang="ru-RU" b="1">
                <a:solidFill>
                  <a:srgbClr val="002060"/>
                </a:solidFill>
                <a:latin typeface="Trebuchet MS" pitchFamily="34" charset="0"/>
              </a:rPr>
              <a:t>подготовить детей </a:t>
            </a:r>
          </a:p>
          <a:p>
            <a:r>
              <a:rPr lang="ru-RU" b="1">
                <a:solidFill>
                  <a:srgbClr val="002060"/>
                </a:solidFill>
                <a:latin typeface="Trebuchet MS" pitchFamily="34" charset="0"/>
              </a:rPr>
              <a:t>дошкольного возраста к безопасному </a:t>
            </a:r>
          </a:p>
          <a:p>
            <a:r>
              <a:rPr lang="ru-RU" b="1">
                <a:solidFill>
                  <a:srgbClr val="002060"/>
                </a:solidFill>
                <a:latin typeface="Trebuchet MS" pitchFamily="34" charset="0"/>
              </a:rPr>
              <a:t>участию в дорожном движении,</a:t>
            </a:r>
          </a:p>
          <a:p>
            <a:r>
              <a:rPr lang="ru-RU" b="1">
                <a:solidFill>
                  <a:srgbClr val="002060"/>
                </a:solidFill>
                <a:latin typeface="Trebuchet MS" pitchFamily="34" charset="0"/>
              </a:rPr>
              <a:t>используя инновационные технологии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650" y="2060575"/>
            <a:ext cx="6265863" cy="4524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  <a:cs typeface="+mn-cs"/>
              </a:rPr>
              <a:t>Задачи, решаемые в опыте: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-  формировать у детей соответствующие знания,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   элементарную дорожную грамотность посредством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   применения инновационных технологий;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-  развивать у детей способность к моделированию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   ситуаций и  построению адекватного безопасного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   поведения, самостоятельно принимать нужные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   решения;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-  воспитывать личность, способную проявлять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   гуманные чувства: доброту, отзывчивость,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   сострадание, быть осторожным и осмотрительным;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-  сформировать у родителей устойчивый интерес к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   безопасности детей   как участников дорожного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   движения.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3"/>
          <p:cNvSpPr txBox="1">
            <a:spLocks noChangeArrowheads="1"/>
          </p:cNvSpPr>
          <p:nvPr/>
        </p:nvSpPr>
        <p:spPr bwMode="auto">
          <a:xfrm>
            <a:off x="536575" y="176213"/>
            <a:ext cx="18240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C00000"/>
                </a:solidFill>
                <a:latin typeface="Comic Sans MS" pitchFamily="66" charset="0"/>
              </a:rPr>
              <a:t>Этапы </a:t>
            </a:r>
          </a:p>
          <a:p>
            <a:r>
              <a:rPr lang="ru-RU" sz="3600" b="1" i="1">
                <a:solidFill>
                  <a:srgbClr val="C00000"/>
                </a:solidFill>
                <a:latin typeface="Comic Sans MS" pitchFamily="66" charset="0"/>
              </a:rPr>
              <a:t>работы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2765450" y="337840"/>
          <a:ext cx="6372200" cy="6048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2916238" y="1149350"/>
            <a:ext cx="11144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rebuchet MS" pitchFamily="34" charset="0"/>
              </a:rPr>
              <a:t>1 этап</a:t>
            </a:r>
          </a:p>
        </p:txBody>
      </p:sp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2994025" y="3051175"/>
            <a:ext cx="1114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rebuchet MS" pitchFamily="34" charset="0"/>
              </a:rPr>
              <a:t>2 этап</a:t>
            </a: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3097213" y="5313363"/>
            <a:ext cx="1114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rebuchet MS" pitchFamily="34" charset="0"/>
              </a:rPr>
              <a:t>3 этап</a:t>
            </a: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4500563" y="276225"/>
            <a:ext cx="3960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Trebuchet MS" pitchFamily="34" charset="0"/>
              </a:rPr>
              <a:t>Информационно - аналитический</a:t>
            </a: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4859338" y="2154238"/>
            <a:ext cx="3063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Trebuchet MS" pitchFamily="34" charset="0"/>
              </a:rPr>
              <a:t>Основной (практический)</a:t>
            </a:r>
          </a:p>
        </p:txBody>
      </p:sp>
      <p:sp>
        <p:nvSpPr>
          <p:cNvPr id="16392" name="TextBox 8"/>
          <p:cNvSpPr txBox="1">
            <a:spLocks noChangeArrowheads="1"/>
          </p:cNvSpPr>
          <p:nvPr/>
        </p:nvSpPr>
        <p:spPr bwMode="auto">
          <a:xfrm>
            <a:off x="5219700" y="4403725"/>
            <a:ext cx="1779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rebuchet MS" pitchFamily="34" charset="0"/>
              </a:rPr>
              <a:t>Завершающий</a:t>
            </a:r>
          </a:p>
        </p:txBody>
      </p:sp>
      <p:sp>
        <p:nvSpPr>
          <p:cNvPr id="16393" name="TextBox 9"/>
          <p:cNvSpPr txBox="1">
            <a:spLocks noChangeArrowheads="1"/>
          </p:cNvSpPr>
          <p:nvPr/>
        </p:nvSpPr>
        <p:spPr bwMode="auto">
          <a:xfrm>
            <a:off x="4140200" y="549275"/>
            <a:ext cx="54006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   </a:t>
            </a:r>
            <a:r>
              <a:rPr lang="ru-RU" b="1">
                <a:solidFill>
                  <a:schemeClr val="bg1"/>
                </a:solidFill>
                <a:latin typeface="Trebuchet MS" pitchFamily="34" charset="0"/>
              </a:rPr>
              <a:t>Определение целей, задач, подбор и </a:t>
            </a:r>
            <a:endParaRPr lang="ru-RU" b="1">
              <a:solidFill>
                <a:schemeClr val="bg1"/>
              </a:solidFill>
            </a:endParaRPr>
          </a:p>
          <a:p>
            <a:r>
              <a:rPr lang="ru-RU" b="1">
                <a:solidFill>
                  <a:schemeClr val="bg1"/>
                </a:solidFill>
              </a:rPr>
              <a:t>    </a:t>
            </a:r>
            <a:r>
              <a:rPr lang="ru-RU" b="1">
                <a:solidFill>
                  <a:schemeClr val="bg1"/>
                </a:solidFill>
                <a:latin typeface="Trebuchet MS" pitchFamily="34" charset="0"/>
              </a:rPr>
              <a:t>изучение  литературы,  разработка</a:t>
            </a:r>
            <a:endParaRPr lang="ru-RU" b="1">
              <a:solidFill>
                <a:schemeClr val="bg1"/>
              </a:solidFill>
            </a:endParaRPr>
          </a:p>
          <a:p>
            <a:r>
              <a:rPr lang="ru-RU" b="1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ru-RU" b="1">
                <a:solidFill>
                  <a:schemeClr val="bg1"/>
                </a:solidFill>
              </a:rPr>
              <a:t>   </a:t>
            </a:r>
            <a:r>
              <a:rPr lang="ru-RU" b="1">
                <a:solidFill>
                  <a:schemeClr val="bg1"/>
                </a:solidFill>
                <a:latin typeface="Trebuchet MS" pitchFamily="34" charset="0"/>
              </a:rPr>
              <a:t>планирования,  определение методов</a:t>
            </a:r>
            <a:endParaRPr lang="ru-RU" b="1">
              <a:solidFill>
                <a:schemeClr val="bg1"/>
              </a:solidFill>
            </a:endParaRPr>
          </a:p>
          <a:p>
            <a:r>
              <a:rPr lang="ru-RU" b="1">
                <a:solidFill>
                  <a:schemeClr val="bg1"/>
                </a:solidFill>
              </a:rPr>
              <a:t>   </a:t>
            </a:r>
            <a:r>
              <a:rPr lang="ru-RU" b="1">
                <a:solidFill>
                  <a:schemeClr val="bg1"/>
                </a:solidFill>
                <a:latin typeface="Trebuchet MS" pitchFamily="34" charset="0"/>
              </a:rPr>
              <a:t> и форм,</a:t>
            </a:r>
            <a:r>
              <a:rPr lang="ru-RU" b="1">
                <a:solidFill>
                  <a:schemeClr val="bg1"/>
                </a:solidFill>
              </a:rPr>
              <a:t> </a:t>
            </a:r>
            <a:r>
              <a:rPr lang="ru-RU" b="1">
                <a:solidFill>
                  <a:schemeClr val="bg1"/>
                </a:solidFill>
                <a:latin typeface="Trebuchet MS" pitchFamily="34" charset="0"/>
              </a:rPr>
              <a:t>подбор диагностических </a:t>
            </a:r>
            <a:endParaRPr lang="ru-RU" b="1">
              <a:solidFill>
                <a:schemeClr val="bg1"/>
              </a:solidFill>
            </a:endParaRPr>
          </a:p>
          <a:p>
            <a:r>
              <a:rPr lang="ru-RU" b="1">
                <a:solidFill>
                  <a:schemeClr val="bg1"/>
                </a:solidFill>
              </a:rPr>
              <a:t>    </a:t>
            </a:r>
            <a:r>
              <a:rPr lang="ru-RU" b="1">
                <a:solidFill>
                  <a:schemeClr val="bg1"/>
                </a:solidFill>
                <a:latin typeface="Trebuchet MS" pitchFamily="34" charset="0"/>
              </a:rPr>
              <a:t>материалов</a:t>
            </a:r>
          </a:p>
        </p:txBody>
      </p:sp>
      <p:sp>
        <p:nvSpPr>
          <p:cNvPr id="16394" name="TextBox 13"/>
          <p:cNvSpPr txBox="1">
            <a:spLocks noChangeArrowheads="1"/>
          </p:cNvSpPr>
          <p:nvPr/>
        </p:nvSpPr>
        <p:spPr bwMode="auto">
          <a:xfrm>
            <a:off x="4427538" y="2524125"/>
            <a:ext cx="46894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Trebuchet MS" pitchFamily="34" charset="0"/>
              </a:rPr>
              <a:t>Создание  пространственной развива-</a:t>
            </a:r>
          </a:p>
          <a:p>
            <a:r>
              <a:rPr lang="ru-RU" b="1">
                <a:solidFill>
                  <a:schemeClr val="bg1"/>
                </a:solidFill>
                <a:latin typeface="Trebuchet MS" pitchFamily="34" charset="0"/>
              </a:rPr>
              <a:t>ющей среды, центра «Безопасность движения», реализация совместных проектов и акций, проведение НОД, работа в творческой мастерской</a:t>
            </a:r>
          </a:p>
        </p:txBody>
      </p:sp>
      <p:sp>
        <p:nvSpPr>
          <p:cNvPr id="16395" name="TextBox 14"/>
          <p:cNvSpPr txBox="1">
            <a:spLocks noChangeArrowheads="1"/>
          </p:cNvSpPr>
          <p:nvPr/>
        </p:nvSpPr>
        <p:spPr bwMode="auto">
          <a:xfrm>
            <a:off x="4500563" y="5013325"/>
            <a:ext cx="46434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Trebuchet MS" pitchFamily="34" charset="0"/>
              </a:rPr>
              <a:t> Итоговая диагностика детей и</a:t>
            </a:r>
          </a:p>
          <a:p>
            <a:r>
              <a:rPr lang="ru-RU" b="1">
                <a:solidFill>
                  <a:schemeClr val="bg1"/>
                </a:solidFill>
                <a:latin typeface="Trebuchet MS" pitchFamily="34" charset="0"/>
              </a:rPr>
              <a:t> родителей , обобщение опыта</a:t>
            </a:r>
            <a:endParaRPr lang="ru-RU" b="1">
              <a:solidFill>
                <a:schemeClr val="bg1"/>
              </a:solidFill>
            </a:endParaRPr>
          </a:p>
          <a:p>
            <a:r>
              <a:rPr lang="ru-RU" b="1">
                <a:solidFill>
                  <a:schemeClr val="bg1"/>
                </a:solidFill>
                <a:latin typeface="Trebuchet MS" pitchFamily="34" charset="0"/>
              </a:rPr>
              <a:t> работы, оценка эффективности, </a:t>
            </a:r>
            <a:r>
              <a:rPr lang="ru-RU" b="1">
                <a:solidFill>
                  <a:schemeClr val="bg1"/>
                </a:solidFill>
              </a:rPr>
              <a:t> </a:t>
            </a:r>
          </a:p>
          <a:p>
            <a:r>
              <a:rPr lang="ru-RU" b="1">
                <a:solidFill>
                  <a:schemeClr val="bg1"/>
                </a:solidFill>
              </a:rPr>
              <a:t> </a:t>
            </a:r>
            <a:r>
              <a:rPr lang="ru-RU" b="1">
                <a:solidFill>
                  <a:schemeClr val="bg1"/>
                </a:solidFill>
                <a:latin typeface="Trebuchet MS" pitchFamily="34" charset="0"/>
              </a:rPr>
              <a:t>презентация опыта</a:t>
            </a:r>
          </a:p>
        </p:txBody>
      </p:sp>
      <p:pic>
        <p:nvPicPr>
          <p:cNvPr id="16396" name="Picture 2" descr="C:\Users\Надежда\Pictures\семин. по ПДД\IMG_343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3" y="3143250"/>
            <a:ext cx="2000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3" descr="C:\Users\Надежда\Pictures\семин. по ПДД\IMG_343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3" y="1500188"/>
            <a:ext cx="20002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63" y="4929188"/>
            <a:ext cx="20923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1116013" y="404813"/>
            <a:ext cx="69119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Изучение литературы известных педагогов,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психологов, исследователей</a:t>
            </a:r>
          </a:p>
        </p:txBody>
      </p:sp>
      <p:pic>
        <p:nvPicPr>
          <p:cNvPr id="17410" name="Picture 2" descr="C:\Users\Надежда\Desktop\Новая папка (2)\IMG_52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5238" y="1357313"/>
            <a:ext cx="666908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3"/>
          <p:cNvSpPr txBox="1">
            <a:spLocks noChangeArrowheads="1"/>
          </p:cNvSpPr>
          <p:nvPr/>
        </p:nvSpPr>
        <p:spPr bwMode="auto">
          <a:xfrm>
            <a:off x="1116013" y="114300"/>
            <a:ext cx="78597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Оснащение предметно – пространственной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развивающей среды с учетом требований ФГОС ДО</a:t>
            </a:r>
          </a:p>
        </p:txBody>
      </p:sp>
      <p:pic>
        <p:nvPicPr>
          <p:cNvPr id="18434" name="Picture 2" descr="C:\Users\Надежда\Desktop\DSCN28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341438"/>
            <a:ext cx="300037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:\Users\Надежда\Desktop\все фото\ипук — копия\фото пдд юле\DSCN29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341438"/>
            <a:ext cx="28797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Users\Надежда\Desktop\все фото\ипук — копия\фото пдд юле\DSCN29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000" y="4429125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Users\Надежда\Desktop\все фото\ипук — копия\фото пдд юле\DSCN29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975" y="4429125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6300788" y="42211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18439" name="TextBox 1"/>
          <p:cNvSpPr txBox="1">
            <a:spLocks noChangeArrowheads="1"/>
          </p:cNvSpPr>
          <p:nvPr/>
        </p:nvSpPr>
        <p:spPr bwMode="auto">
          <a:xfrm>
            <a:off x="2916238" y="3860800"/>
            <a:ext cx="4194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b="1">
                <a:solidFill>
                  <a:srgbClr val="002060"/>
                </a:solidFill>
                <a:latin typeface="Trebuchet MS" pitchFamily="34" charset="0"/>
              </a:rPr>
              <a:t>Центр «Безопасность движения»</a:t>
            </a:r>
          </a:p>
        </p:txBody>
      </p:sp>
      <p:pic>
        <p:nvPicPr>
          <p:cNvPr id="18441" name="Picture 2" descr="C:\Users\Надежда\Desktop\WP_20150326_00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02325" y="4406900"/>
            <a:ext cx="2955925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785813" y="404813"/>
            <a:ext cx="7658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Оформление информационных стендов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 ПДД  для родителей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(папки – передвижки, буклеты и памятки, журналы )</a:t>
            </a:r>
          </a:p>
        </p:txBody>
      </p:sp>
      <p:pic>
        <p:nvPicPr>
          <p:cNvPr id="19458" name="Picture 2" descr="C:\Users\Надежда\Desktop\Новая папка (4)\DSCN31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1692275"/>
            <a:ext cx="27178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Users\Надежда\Desktop\Новая папка (4)\DSCN31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700213"/>
            <a:ext cx="270510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Надежда\Desktop\Новая папка\DSCN31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0" y="4425950"/>
            <a:ext cx="2662238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Users\Надежда\Desktop\Новая папка\IMG_29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4379913"/>
            <a:ext cx="2646362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 descr="C:\Users\Надежда\Desktop\IMG_288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68650" y="2492375"/>
            <a:ext cx="262096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3"/>
          <p:cNvSpPr txBox="1">
            <a:spLocks noChangeArrowheads="1"/>
          </p:cNvSpPr>
          <p:nvPr/>
        </p:nvSpPr>
        <p:spPr bwMode="auto">
          <a:xfrm>
            <a:off x="323850" y="188913"/>
            <a:ext cx="856932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Реализация содержания работы</a:t>
            </a:r>
          </a:p>
          <a:p>
            <a:pPr algn="ctr"/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(на занятиях по безопасности,  в творческой мастерской, в кружковой деятельности, в совместной и самостоятельной деятельности</a:t>
            </a:r>
          </a:p>
          <a:p>
            <a:pPr algn="ctr"/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взрослого и детей)</a:t>
            </a:r>
          </a:p>
          <a:p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482" name="Picture 2" descr="C:\Users\Надежда\Desktop\Новая папка (3)\DSCN32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4500563"/>
            <a:ext cx="2714625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C:\Users\Надежда\Desktop\Новая папка (3)\DSCN32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4500563"/>
            <a:ext cx="251618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C:\Users\Надежда\Desktop\Новая папка (4)\DSCN32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928813"/>
            <a:ext cx="2617788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C:\Users\Надежда\Desktop\Новая папка\IMG_268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1928813"/>
            <a:ext cx="24987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C:\Users\Надежда\Desktop\все фото\Новая папка (3) — копия\DSCN310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908175"/>
            <a:ext cx="266382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C:\Users\Надежда\Desktop\DSCN288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" y="4500563"/>
            <a:ext cx="2535238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3"/>
          <p:cNvSpPr txBox="1">
            <a:spLocks noChangeArrowheads="1"/>
          </p:cNvSpPr>
          <p:nvPr/>
        </p:nvSpPr>
        <p:spPr bwMode="auto">
          <a:xfrm>
            <a:off x="179388" y="404813"/>
            <a:ext cx="87185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инновационных  технологий </a:t>
            </a:r>
          </a:p>
          <a:p>
            <a:pPr algn="ctr"/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(реализация совместных детско – родительских проектов и акций, </a:t>
            </a:r>
          </a:p>
          <a:p>
            <a:pPr algn="ctr"/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занятия с использованием интерактивной доски)</a:t>
            </a:r>
          </a:p>
        </p:txBody>
      </p:sp>
      <p:pic>
        <p:nvPicPr>
          <p:cNvPr id="21507" name="Picture 3" descr="C:\Users\Надежда\Desktop\Новая папка (4)\DSCN3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1700213"/>
            <a:ext cx="2573338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:\Users\Надежда\Desktop\Новая папка (4)\DSCN32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3288" y="4149725"/>
            <a:ext cx="2530475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:\Users\Надежда\Desktop\Новая папка (4)\DSCN32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292600"/>
            <a:ext cx="25273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:\Users\Надежда\Desktop\DSCN31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1700213"/>
            <a:ext cx="2160587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C:\Users\Надежда\Desktop\WP_20151106_0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3068638"/>
            <a:ext cx="20034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C:\Users\Надежда\Desktop\WP_20151106_00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95738" y="4508500"/>
            <a:ext cx="18716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2" descr="C:\Users\Надежда\Pictures\Светик и Непогодка\DSCF353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1700213"/>
            <a:ext cx="251142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Box 2"/>
          <p:cNvSpPr txBox="1">
            <a:spLocks noChangeArrowheads="1"/>
          </p:cNvSpPr>
          <p:nvPr/>
        </p:nvSpPr>
        <p:spPr bwMode="auto">
          <a:xfrm>
            <a:off x="0" y="6237288"/>
            <a:ext cx="3348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«Эти разные машины</a:t>
            </a:r>
            <a:r>
              <a:rPr lang="ru-RU" sz="1600">
                <a:solidFill>
                  <a:srgbClr val="002060"/>
                </a:solidFill>
                <a:latin typeface="Trebuchet MS" pitchFamily="34" charset="0"/>
              </a:rPr>
              <a:t>»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3789363"/>
            <a:ext cx="30559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Игровое занятие с инспектором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ОГИБДД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5788" y="6088063"/>
            <a:ext cx="32877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«Что мы знаем о правилах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дорожного движения»</a:t>
            </a:r>
          </a:p>
        </p:txBody>
      </p:sp>
      <p:sp>
        <p:nvSpPr>
          <p:cNvPr id="21517" name="TextBox 6"/>
          <p:cNvSpPr txBox="1">
            <a:spLocks noChangeArrowheads="1"/>
          </p:cNvSpPr>
          <p:nvPr/>
        </p:nvSpPr>
        <p:spPr bwMode="auto">
          <a:xfrm>
            <a:off x="6049963" y="3705225"/>
            <a:ext cx="22526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Акция «Светофор»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1035</TotalTime>
  <Words>429</Words>
  <Application>Microsoft Office PowerPoint</Application>
  <PresentationFormat>Экран (4:3)</PresentationFormat>
  <Paragraphs>92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</vt:lpstr>
      <vt:lpstr>Trebuchet MS</vt:lpstr>
      <vt:lpstr>Georgia</vt:lpstr>
      <vt:lpstr>Calibri</vt:lpstr>
      <vt:lpstr>Times New Roman</vt:lpstr>
      <vt:lpstr>Comic Sans MS</vt:lpstr>
      <vt:lpstr>Wingdings</vt:lpstr>
      <vt:lpstr>Воздушный поток</vt:lpstr>
      <vt:lpstr>Воздушный поток</vt:lpstr>
      <vt:lpstr>Воздушный поток</vt:lpstr>
      <vt:lpstr>Воздушный поток</vt:lpstr>
      <vt:lpstr>Диаграмма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Admin</cp:lastModifiedBy>
  <cp:revision>80</cp:revision>
  <dcterms:created xsi:type="dcterms:W3CDTF">2015-11-24T05:23:58Z</dcterms:created>
  <dcterms:modified xsi:type="dcterms:W3CDTF">2017-07-08T16:34:22Z</dcterms:modified>
</cp:coreProperties>
</file>