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4" r:id="rId2"/>
    <p:sldId id="308" r:id="rId3"/>
    <p:sldId id="309" r:id="rId4"/>
    <p:sldId id="310" r:id="rId5"/>
    <p:sldId id="311" r:id="rId6"/>
    <p:sldId id="312" r:id="rId7"/>
    <p:sldId id="31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83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CCFB8-A8A8-F166-2364-2CF19BC9A1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CF17D4-E58C-07AD-D707-8C1664D51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09DF3-FD7B-8B38-5F35-008003F8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9DFB-BB1D-401D-998E-5DF56D6399C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63EF02-C9E5-E9D8-3991-61C1C9A84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6CC915-8695-75D4-4127-6F3749E85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162-6787-4576-A4D4-D718CAED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614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E7CCC-7265-FD71-16B0-946A23B8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A2DF19-B7CA-5114-3456-856BC73DA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9B7C02-506E-9EC0-808E-BA5B5B1C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9DFB-BB1D-401D-998E-5DF56D6399C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A7BA05-EC2A-B0EE-9185-718A0B1C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2CC2D2-5481-8626-4839-B896045E4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162-6787-4576-A4D4-D718CAED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87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43B2584-BB5C-3FC6-05C0-2E4F1837C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EB179E-E2AC-7292-FD2E-D7D9788DA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C16596-9A9A-CB69-A564-27E7D2B5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9DFB-BB1D-401D-998E-5DF56D6399C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8E1DA1-5E76-CCA6-2C84-C14F71C7C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733F93-8718-5BE3-D94B-DBEEDF7C7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162-6787-4576-A4D4-D718CAED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71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ED2AE-3852-467B-FA40-053A3C83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4CDFB-5FB3-A103-4A2D-B900CFAE6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1FC475-3FD1-131B-DD9A-09D0BF942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9DFB-BB1D-401D-998E-5DF56D6399C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B7EDDE-3A7A-1364-8D66-6DE930614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073DDB-BCA0-0EB5-E610-4A3017B62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162-6787-4576-A4D4-D718CAED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25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7A760-C02D-FB6A-D976-F4DF66EC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BD8AB0-F674-3226-FEAB-DD4D2AC31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F6ABFC-279D-1DD8-86DA-EB065266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9DFB-BB1D-401D-998E-5DF56D6399C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ED8603-186C-A571-97FA-C9AC92CC7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E7EEEA-9182-EB7B-F2B9-4A8351E0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162-6787-4576-A4D4-D718CAED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938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AC210-56F9-B40C-0595-5CC49C18A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A38DA6-B0B8-3530-CA78-4423388B0A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28D0969-394B-9F22-F28D-BA1F8BA03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413F66-3CEF-DAED-9C3E-E1FA769ED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9DFB-BB1D-401D-998E-5DF56D6399C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F1B42D-70B5-7045-9053-5F45FF65E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7634E0-BCA0-DADD-98E2-E05860261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162-6787-4576-A4D4-D718CAED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88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D8928-FC28-8B61-EF0B-A3DA2A5A3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CF85C7-9E4D-DA42-6657-51EEF4EC8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54BE50-E73E-1D47-D72D-6805D6B0F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BB19DB-9DA9-70BD-CD61-0B0A1863F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6AC4F5-AF74-761B-96CF-817DAF01C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46A739E-D403-9C54-8F01-E97FCFD68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9DFB-BB1D-401D-998E-5DF56D6399C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B3FEC5-0FAB-40A9-C0C6-DD08A7ADF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878B56-C157-5776-D4EE-E7389DA2C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162-6787-4576-A4D4-D718CAED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69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314420-39CF-B634-2726-7B7C10D02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E33435-592C-54AB-B1B7-CC73BE77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9DFB-BB1D-401D-998E-5DF56D6399C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E1F11C-5315-EE9D-57CB-E6298D5F2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183AFB1-485B-5F47-987B-62726263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162-6787-4576-A4D4-D718CAED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753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6CC5ECB-1766-8A67-6111-7C90540B0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9DFB-BB1D-401D-998E-5DF56D6399C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D6ADF3-D317-F9A2-4BC5-9C52941BC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2577B4-1CB8-1349-46EB-6D083200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162-6787-4576-A4D4-D718CAED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7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05B9A-D027-0165-3CB8-759D06AC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D15FA4-170E-BFC7-A15F-1892CBFAD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E68559-98D1-070C-6413-2BFF0ACB8C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EA07FDB-0463-83DC-392A-1CE3D8D8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9DFB-BB1D-401D-998E-5DF56D6399C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224192-0EFF-E519-614D-01B72E7B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CDB149-A80C-AC18-5353-B72A036E0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162-6787-4576-A4D4-D718CAED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0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E3669-A9B5-CF73-C790-6F30B0FA3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E0CCBF-5761-F7B2-0F95-32C7184775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2B0419-C849-415D-847F-BFFF2A6C2A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DBECD59-2510-D7AF-D5F6-A6C187D2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9DFB-BB1D-401D-998E-5DF56D6399C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29CBB2-1038-19FA-8D7E-6B3696784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277B2A-2532-75DB-A36F-ECC4CB71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A4162-6787-4576-A4D4-D718CAED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1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642874-4E0C-F895-5F97-A05EFF0D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E11308-0AD1-1577-6758-8358D4357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7F6F7C-D2DF-B3B2-752B-E4519F643F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49DFB-BB1D-401D-998E-5DF56D6399C1}" type="datetimeFigureOut">
              <a:rPr lang="ru-RU" smtClean="0"/>
              <a:t>25.10.2023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FB96FD-9BA3-D19D-7CE7-FB10459A99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C16651-47D8-D958-181E-4D69CC83F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4162-6787-4576-A4D4-D718CAED45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29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6B260-EA37-7629-D4C0-5117E03FD3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106BBE-C420-A476-6ABC-6707924CEF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BC4CAC6D-3ED8-D848-7267-8EF8A21C72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A044CFD2-E2F2-9562-2493-1F8A413AF97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42899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37E40E55-DEF8-DCD7-82F2-7109C5916A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58139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832F766C-AD70-08A4-0C8C-B82785ACC3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52411"/>
            <a:ext cx="9525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AE814A-0802-43BB-3FDD-577CB2DB42DA}"/>
              </a:ext>
            </a:extLst>
          </p:cNvPr>
          <p:cNvSpPr txBox="1"/>
          <p:nvPr/>
        </p:nvSpPr>
        <p:spPr>
          <a:xfrm>
            <a:off x="4661562" y="252410"/>
            <a:ext cx="6044538" cy="5847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/>
              <a:t>Игры с песком</a:t>
            </a:r>
          </a:p>
        </p:txBody>
      </p:sp>
    </p:spTree>
    <p:extLst>
      <p:ext uri="{BB962C8B-B14F-4D97-AF65-F5344CB8AC3E}">
        <p14:creationId xmlns:p14="http://schemas.microsoft.com/office/powerpoint/2010/main" val="3735455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52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9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310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01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9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2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8541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</Words>
  <Application>Microsoft Office PowerPoint</Application>
  <PresentationFormat>Широкоэкранный</PresentationFormat>
  <Paragraphs>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Полозков</dc:creator>
  <cp:lastModifiedBy>Илья Полозков</cp:lastModifiedBy>
  <cp:revision>1</cp:revision>
  <dcterms:created xsi:type="dcterms:W3CDTF">2023-10-25T19:07:34Z</dcterms:created>
  <dcterms:modified xsi:type="dcterms:W3CDTF">2023-10-25T19:11:40Z</dcterms:modified>
</cp:coreProperties>
</file>