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80" r:id="rId3"/>
    <p:sldId id="281" r:id="rId4"/>
    <p:sldId id="285" r:id="rId5"/>
    <p:sldId id="388" r:id="rId6"/>
    <p:sldId id="284" r:id="rId7"/>
    <p:sldId id="282" r:id="rId8"/>
    <p:sldId id="328" r:id="rId9"/>
    <p:sldId id="330" r:id="rId10"/>
    <p:sldId id="302" r:id="rId11"/>
    <p:sldId id="387" r:id="rId12"/>
    <p:sldId id="386" r:id="rId13"/>
    <p:sldId id="385" r:id="rId14"/>
    <p:sldId id="384" r:id="rId15"/>
    <p:sldId id="343" r:id="rId16"/>
    <p:sldId id="382" r:id="rId17"/>
    <p:sldId id="383" r:id="rId18"/>
    <p:sldId id="381" r:id="rId19"/>
    <p:sldId id="380" r:id="rId20"/>
    <p:sldId id="379" r:id="rId21"/>
    <p:sldId id="378" r:id="rId22"/>
    <p:sldId id="377" r:id="rId23"/>
    <p:sldId id="376" r:id="rId24"/>
    <p:sldId id="375" r:id="rId25"/>
    <p:sldId id="3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3416" autoAdjust="0"/>
  </p:normalViewPr>
  <p:slideViewPr>
    <p:cSldViewPr>
      <p:cViewPr varScale="1">
        <p:scale>
          <a:sx n="69" d="100"/>
          <a:sy n="69" d="100"/>
        </p:scale>
        <p:origin x="-15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4CBE8-5C63-4576-91A6-91C63368918F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0C62-111C-4D8B-AB16-BC4FD907C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1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90C62-111C-4D8B-AB16-BC4FD907CE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4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8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2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07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5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3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2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5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3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B75E7-43DA-48BD-9F01-29DB45BA72FD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BD0E-196E-4926-B3BB-C16CAA326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5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1470025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Творческая мастерская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«Путешествие в тридевятое царство»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420888"/>
            <a:ext cx="6400800" cy="3528392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речевой деятельности и детского творчества на основе сказочного сюжета.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продуктивная деятельность в условиях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ворческой мастерской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367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3383930"/>
            <a:ext cx="4668010" cy="350100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738"/>
            <a:ext cx="4499992" cy="3374994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1"/>
            <a:ext cx="4668009" cy="350100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6801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0" y="3362325"/>
            <a:ext cx="4654550" cy="3490913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563"/>
            <a:ext cx="4516438" cy="3500437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03"/>
            <a:ext cx="4572000" cy="33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6572"/>
            <a:ext cx="4572000" cy="348142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2" y="3356992"/>
            <a:ext cx="4668011" cy="3501008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1999" cy="342900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1008"/>
            <a:ext cx="4476669" cy="3356992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02" y="3501008"/>
            <a:ext cx="4711598" cy="3407911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09" y="-26742"/>
            <a:ext cx="4607655" cy="352775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" y="1"/>
            <a:ext cx="4668009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99592" y="2204864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Детское книгоиздательство «Путешествие в Тридевятое Царство»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6019" y="1166018"/>
            <a:ext cx="6858000" cy="4525963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997" y="1106997"/>
            <a:ext cx="6858000" cy="4644010"/>
          </a:xfrm>
        </p:spPr>
      </p:pic>
    </p:spTree>
    <p:extLst>
      <p:ext uri="{BB962C8B-B14F-4D97-AF65-F5344CB8AC3E}">
        <p14:creationId xmlns:p14="http://schemas.microsoft.com/office/powerpoint/2010/main" val="14549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5170" y="1098825"/>
            <a:ext cx="6874346" cy="4644008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4894" y="1168894"/>
            <a:ext cx="6852248" cy="4525963"/>
          </a:xfrm>
        </p:spPr>
      </p:pic>
    </p:spTree>
    <p:extLst>
      <p:ext uri="{BB962C8B-B14F-4D97-AF65-F5344CB8AC3E}">
        <p14:creationId xmlns:p14="http://schemas.microsoft.com/office/powerpoint/2010/main" val="30202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26" y="-553136"/>
            <a:ext cx="3393110" cy="4525963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737" y="-544005"/>
            <a:ext cx="3394472" cy="4525963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619" y="2941280"/>
            <a:ext cx="3596754" cy="4499992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266982"/>
            <a:ext cx="4788023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1018" y="1161016"/>
            <a:ext cx="6858000" cy="4535967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702" y="1074065"/>
            <a:ext cx="6861215" cy="47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548680"/>
            <a:ext cx="7992888" cy="576064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Цель: </a:t>
            </a: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Сочинить сказочную историю                         «Путешествие в тридевятое царство»</a:t>
            </a:r>
          </a:p>
          <a:p>
            <a:pPr marL="0" indent="0" algn="ctr">
              <a:buNone/>
            </a:pPr>
            <a:r>
              <a:rPr lang="ru-RU" sz="45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ЗАДАЧИ: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Продолжать развивать у детей интерес к сочинительству.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Развивать умение придумывать завязку, ход, конец сказки.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Закрепить знания детей о сказках, о волшебстве, о волшебных предметах, которые </a:t>
            </a:r>
            <a:r>
              <a:rPr lang="ru-RU" sz="45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б</a:t>
            </a: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ерут с собой сказочные герои.</a:t>
            </a:r>
          </a:p>
          <a:p>
            <a:pPr marL="514350" indent="-514350">
              <a:buAutoNum type="arabicPeriod" startAt="4"/>
            </a:pP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Учить детей соблюдать логику при развитии сюжета.</a:t>
            </a:r>
          </a:p>
          <a:p>
            <a:pPr marL="514350" indent="-514350">
              <a:buAutoNum type="arabicPeriod" startAt="4"/>
            </a:pP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Развивать умение придумывать сказку </a:t>
            </a:r>
            <a:r>
              <a:rPr lang="ru-RU" sz="4500" dirty="0" smtClean="0"/>
              <a:t>о</a:t>
            </a:r>
            <a:r>
              <a:rPr lang="ru-RU" sz="4500" dirty="0"/>
              <a:t>. </a:t>
            </a:r>
            <a:r>
              <a:rPr lang="ru-RU" sz="45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коллективно.</a:t>
            </a:r>
          </a:p>
          <a:p>
            <a:pPr marL="514350" indent="-514350">
              <a:buAutoNum type="arabicPeriod" startAt="4"/>
            </a:pPr>
            <a:endParaRPr lang="ru-RU" dirty="0"/>
          </a:p>
          <a:p>
            <a:pPr marL="514350" indent="-514350">
              <a:buAutoNum type="arabicPeriod" startAt="4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 startAt="4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5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6019" y="1166019"/>
            <a:ext cx="6858002" cy="4525963"/>
          </a:xfrm>
        </p:spPr>
      </p:pic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996" y="1106996"/>
            <a:ext cx="6858000" cy="4644008"/>
          </a:xfrm>
        </p:spPr>
      </p:pic>
    </p:spTree>
    <p:extLst>
      <p:ext uri="{BB962C8B-B14F-4D97-AF65-F5344CB8AC3E}">
        <p14:creationId xmlns:p14="http://schemas.microsoft.com/office/powerpoint/2010/main" val="243915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48" y="-260449"/>
            <a:ext cx="4005065" cy="4525963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709" y="-310227"/>
            <a:ext cx="3986574" cy="4644008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064"/>
            <a:ext cx="4562186" cy="2852936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7" y="4005064"/>
            <a:ext cx="458181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8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15" y="-80514"/>
            <a:ext cx="4338964" cy="4499994"/>
          </a:xfrm>
        </p:spPr>
      </p:pic>
      <p:pic>
        <p:nvPicPr>
          <p:cNvPr id="6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56" y="0"/>
            <a:ext cx="4656023" cy="3501007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3" y="4293096"/>
            <a:ext cx="4490632" cy="256490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9" y="3429000"/>
            <a:ext cx="46765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7957"/>
            <a:ext cx="4572000" cy="343004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689"/>
            <a:ext cx="4607496" cy="345562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88" y="-4520"/>
            <a:ext cx="4569611" cy="3427209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" y="0"/>
            <a:ext cx="4613087" cy="345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23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5998" y="2842952"/>
            <a:ext cx="3441072" cy="4589024"/>
          </a:xfrm>
        </p:spPr>
      </p:pic>
      <p:pic>
        <p:nvPicPr>
          <p:cNvPr id="9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" y="3447685"/>
            <a:ext cx="4707137" cy="348874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62" y="-33710"/>
            <a:ext cx="4652392" cy="3489294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" y="-33710"/>
            <a:ext cx="4652391" cy="34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/>
              <a:t>Вот  и сказке конец, а кто сочинял, рисовал, творил – тот молодец!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770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620688"/>
            <a:ext cx="7776864" cy="56886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5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Этапы( ход творческой мастерской):</a:t>
            </a:r>
          </a:p>
          <a:p>
            <a:pPr marL="0" indent="0">
              <a:buNone/>
            </a:pPr>
            <a:r>
              <a:rPr lang="ru-RU" sz="3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1.Рассказ  воспитателя. Рассуждаем с детьми на    темы: </a:t>
            </a:r>
          </a:p>
          <a:p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Кто пишет интересные книги?</a:t>
            </a:r>
          </a:p>
          <a:p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Каких детских писателей вы знаете: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Г.К.Андерсен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Ш.Перро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Я.Гримм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В.Гауф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В.Драгунский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В.Осеева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Л.Пантелеев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Э.Успенский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И.Соколов</a:t>
            </a:r>
            <a:r>
              <a:rPr lang="ru-RU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-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Микитов,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К.Паустовский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Б.Житков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В.Бианки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В.Катаев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Д.Н. Мамин-Сибиряк, </a:t>
            </a:r>
            <a:r>
              <a:rPr lang="ru-RU" sz="3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Л.Н.Толстой</a:t>
            </a:r>
            <a:r>
              <a:rPr lang="ru-RU" sz="30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</a:t>
            </a:r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и др.</a:t>
            </a:r>
          </a:p>
          <a:p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Сказки придумывают не только писатели, но и простые люди;</a:t>
            </a:r>
          </a:p>
          <a:p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Что такое добро?</a:t>
            </a:r>
          </a:p>
          <a:p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Принимаем решение о сочинении  новой  сказки.</a:t>
            </a:r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12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92696"/>
            <a:ext cx="7776864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endParaRPr lang="ru-RU" sz="2800" b="1" dirty="0" smtClean="0"/>
          </a:p>
          <a:p>
            <a:r>
              <a:rPr lang="ru-RU" sz="2800" b="1" dirty="0" smtClean="0"/>
              <a:t>     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2.Формулировка </a:t>
            </a:r>
            <a:r>
              <a:rPr lang="ru-RU" sz="2800" b="1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творческого задания:</a:t>
            </a:r>
          </a:p>
          <a:p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Вспоминаем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сказочных героев известных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сказок (том числе прочитанных нами): </a:t>
            </a:r>
          </a:p>
          <a:p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Царевна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–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лягушка, Царевна-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Несмеяна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Елена    Премудрая, Василиса Премудрая, 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Карлсон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Василиса Прекрасная, Красная шапочка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Храбрый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заяц, Солнце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Месяц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и Ворон 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Воронович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Маленький Мук, Буратино, Дед Мороз, Баба Яга, Кощей Бессмертный, Лиса-кумушка, 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Тугарин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Змей, Кот </a:t>
            </a:r>
            <a:r>
              <a:rPr lang="ru-RU" sz="2800" dirty="0" err="1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Матроскин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и др. и героев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любимых мультфильмов.</a:t>
            </a:r>
            <a:endParaRPr lang="ru-RU" sz="2800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751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692697"/>
            <a:ext cx="7920880" cy="540059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endParaRPr lang="ru-RU" sz="2800" dirty="0" smtClean="0"/>
          </a:p>
          <a:p>
            <a:pPr marL="0" indent="0" algn="just">
              <a:buNone/>
            </a:pP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У нас в группе есть прекрасный Мини-музей кукол и сказочных персонажей(созданный совместно с родителями)! Давайте поразмышляем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: героев каких известных сказок мы здесь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видим? - 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Красная шапочка, домовенок Кузя,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Лисичка-сестричка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и серый волк,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Баба-Яга, Старичок-</a:t>
            </a:r>
            <a:r>
              <a:rPr lang="ru-RU" sz="2800" dirty="0" err="1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л</a:t>
            </a:r>
            <a:r>
              <a:rPr lang="ru-RU" sz="28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есовичок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,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Маша, Буратино, добрый клоун и другие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.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Наших кукол мы можем отправить в сказочное путешествие! Решено! Мы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отправляем наших </a:t>
            </a:r>
            <a:r>
              <a:rPr lang="ru-RU" sz="2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героев </a:t>
            </a:r>
            <a:r>
              <a:rPr lang="ru-RU" sz="28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 «Путешествие в тридевятое царство».</a:t>
            </a:r>
          </a:p>
        </p:txBody>
      </p:sp>
    </p:spTree>
    <p:extLst>
      <p:ext uri="{BB962C8B-B14F-4D97-AF65-F5344CB8AC3E}">
        <p14:creationId xmlns:p14="http://schemas.microsoft.com/office/powerpoint/2010/main" val="313719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075240" cy="550547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     3. </a:t>
            </a:r>
            <a:r>
              <a:rPr lang="ru-RU" sz="2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Обучение творческому последовательному изложению сюжета: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Акцентируем внимание на том, что должно быть в тексте сказки( начало, середина, конец).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Вспоминаем, какими словами обычно начинается русская народная сказка.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Куда, каких героев и на чем отправим в сказочное тридевятое царство? 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С какой целью?</a:t>
            </a:r>
          </a:p>
          <a:p>
            <a:r>
              <a:rPr lang="ru-RU" sz="2800" dirty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 </a:t>
            </a:r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Что они возьмут с собой?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Добро победит или дружба?</a:t>
            </a:r>
            <a:endParaRPr lang="ru-RU" sz="2800" dirty="0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091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7"/>
            <a:ext cx="7776864" cy="5400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</a:t>
            </a: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4.Составление( сочинение) сказки:</a:t>
            </a:r>
          </a:p>
          <a:p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Дети поочередно придумывают по предложению – вместе составляем сказку.</a:t>
            </a:r>
          </a:p>
          <a:p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Придумываем вместе с героями, что они возьмут с собой в дорогу?</a:t>
            </a:r>
          </a:p>
          <a:p>
            <a:pPr marL="0" indent="0">
              <a:buNone/>
            </a:pP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</a:t>
            </a: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5</a:t>
            </a: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.</a:t>
            </a:r>
            <a:r>
              <a:rPr lang="en-US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I</a:t>
            </a: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этап работы творческой мастерской:</a:t>
            </a:r>
          </a:p>
          <a:p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 форме беседы мы с детьми делимся своими впечатлениями от совместной деятельности, подводим итоги.</a:t>
            </a:r>
          </a:p>
          <a:p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Приходим к выводу, что сочинять сказки – очень интересное занятие!</a:t>
            </a:r>
          </a:p>
          <a:p>
            <a:pPr marL="0" indent="0">
              <a:buNone/>
            </a:pP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    </a:t>
            </a:r>
            <a:r>
              <a:rPr lang="en-US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II</a:t>
            </a:r>
            <a:r>
              <a:rPr lang="ru-RU" sz="51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этап работы творческой мастерской:</a:t>
            </a: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</a:t>
            </a:r>
          </a:p>
          <a:p>
            <a:pPr marL="0" indent="0">
              <a:buNone/>
            </a:pP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«Детское книгоиздательство» – в свободной   </a:t>
            </a:r>
          </a:p>
          <a:p>
            <a:pPr marL="0" indent="0">
              <a:buNone/>
            </a:pPr>
            <a:r>
              <a:rPr lang="ru-RU" sz="51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</a:t>
            </a: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деятельности дети иллюстрируют сказку со   </a:t>
            </a:r>
          </a:p>
          <a:p>
            <a:pPr marL="0" indent="0">
              <a:buNone/>
            </a:pPr>
            <a:r>
              <a:rPr lang="ru-RU" sz="5100" dirty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</a:t>
            </a:r>
            <a:r>
              <a:rPr lang="ru-RU" sz="5100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  сказочными героями, выбранными по желанию.</a:t>
            </a:r>
            <a:endParaRPr lang="ru-RU" sz="5100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573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586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6" y="7181"/>
            <a:ext cx="9152056" cy="6864042"/>
          </a:xfrm>
        </p:spPr>
      </p:pic>
    </p:spTree>
    <p:extLst>
      <p:ext uri="{BB962C8B-B14F-4D97-AF65-F5344CB8AC3E}">
        <p14:creationId xmlns:p14="http://schemas.microsoft.com/office/powerpoint/2010/main" val="11591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3593</TotalTime>
  <Words>505</Words>
  <Application>Microsoft Office PowerPoint</Application>
  <PresentationFormat>Экран (4:3)</PresentationFormat>
  <Paragraphs>47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Творческая мастерская «Путешествие в тридевятое царство»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Анттон</dc:creator>
  <cp:lastModifiedBy>Анттон</cp:lastModifiedBy>
  <cp:revision>56</cp:revision>
  <dcterms:created xsi:type="dcterms:W3CDTF">2018-01-14T08:14:53Z</dcterms:created>
  <dcterms:modified xsi:type="dcterms:W3CDTF">2021-10-23T14:05:09Z</dcterms:modified>
</cp:coreProperties>
</file>