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8" r:id="rId7"/>
    <p:sldId id="267" r:id="rId8"/>
    <p:sldId id="265" r:id="rId9"/>
    <p:sldId id="274" r:id="rId10"/>
    <p:sldId id="277" r:id="rId11"/>
    <p:sldId id="266" r:id="rId12"/>
    <p:sldId id="257" r:id="rId13"/>
    <p:sldId id="263" r:id="rId14"/>
    <p:sldId id="279" r:id="rId15"/>
    <p:sldId id="280" r:id="rId16"/>
    <p:sldId id="269" r:id="rId17"/>
    <p:sldId id="283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9908-4EB2-4087-A9B1-6F82E8C8AB01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ABC3-4358-46BE-8340-75E95BE95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8043874" cy="1428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Инновационные формы поэтического запоминания посредствами мнемотехники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428868"/>
            <a:ext cx="8286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педагогов с системой методов и приемов, обеспечивающих эффективное запоминание стихотворений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инновационных идей, технологий, находок педагога;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эффективности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воспитательного процесса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путём использования инновационных методов работы;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понятие мнемотехники, раскрыть актуальность, познакомить с особенностями, принципами технологии, этапами работы с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Детям старшего возраста предлагаются монохромные схемы, чтобы не отвлекать внимание на яркость символических изображений.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86388"/>
            <a:ext cx="84296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изготовления картинок и схем не требуются художественные способности: любой педагог в состоянии нарисовать подобные символические изображения предметов и объектов к выбранному рассказу.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00792" cy="360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1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старших, которые не могут похвастаться хорошей памятью, в мнемотехнике есть специальный приём — «римская комната». Суть его заключается в следующем: тем объектам, которые нужно запомнить, присваиваются определённые места в вашей комнате. Чтобы вспомнить нужное слово, нужно его «вывести» из помещения.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Ð¡ÑÐ¸ÑÐ¾ÑÐ²Ð¾ÑÐµÐ½Ð¸Ðµ ÑÐ»ÐµÐ²Ð° Ð¸ ÐºÐ°ÑÑÐ¸Ð½ÐºÐ¸ ÑÐ¿ÑÐ°Ð²Ð°"/>
          <p:cNvPicPr>
            <a:picLocks noChangeAspect="1" noChangeArrowheads="1"/>
          </p:cNvPicPr>
          <p:nvPr/>
        </p:nvPicPr>
        <p:blipFill>
          <a:blip r:embed="rId2"/>
          <a:srcRect l="51238" t="4592" r="2690" b="2040"/>
          <a:stretch>
            <a:fillRect/>
          </a:stretch>
        </p:blipFill>
        <p:spPr bwMode="auto">
          <a:xfrm>
            <a:off x="5643570" y="2083307"/>
            <a:ext cx="3214710" cy="4560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928934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Ходит осень в нашем парке,</a:t>
            </a:r>
          </a:p>
          <a:p>
            <a:r>
              <a:rPr lang="ru-RU" sz="2800" dirty="0" smtClean="0">
                <a:latin typeface="Monotype Corsiva" pitchFamily="66" charset="0"/>
              </a:rPr>
              <a:t>Дарит осень всем подарки:</a:t>
            </a:r>
          </a:p>
          <a:p>
            <a:r>
              <a:rPr lang="ru-RU" sz="2800" dirty="0" smtClean="0">
                <a:latin typeface="Monotype Corsiva" pitchFamily="66" charset="0"/>
              </a:rPr>
              <a:t>Бусы красные – рябине,</a:t>
            </a:r>
          </a:p>
          <a:p>
            <a:r>
              <a:rPr lang="ru-RU" sz="2800" dirty="0" smtClean="0">
                <a:latin typeface="Monotype Corsiva" pitchFamily="66" charset="0"/>
              </a:rPr>
              <a:t>Фартук </a:t>
            </a:r>
            <a:r>
              <a:rPr lang="ru-RU" sz="2800" dirty="0" err="1" smtClean="0">
                <a:latin typeface="Monotype Corsiva" pitchFamily="66" charset="0"/>
              </a:rPr>
              <a:t>розовый</a:t>
            </a:r>
            <a:r>
              <a:rPr lang="ru-RU" sz="2800" dirty="0" smtClean="0">
                <a:latin typeface="Monotype Corsiva" pitchFamily="66" charset="0"/>
              </a:rPr>
              <a:t> – осине,</a:t>
            </a:r>
          </a:p>
          <a:p>
            <a:r>
              <a:rPr lang="ru-RU" sz="2800" dirty="0" smtClean="0">
                <a:latin typeface="Monotype Corsiva" pitchFamily="66" charset="0"/>
              </a:rPr>
              <a:t>Зонтик желтый тополям</a:t>
            </a:r>
          </a:p>
          <a:p>
            <a:r>
              <a:rPr lang="ru-RU" sz="2800" dirty="0" smtClean="0">
                <a:latin typeface="Monotype Corsiva" pitchFamily="66" charset="0"/>
              </a:rPr>
              <a:t>Фрукты осень дарит нам.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3071834"/>
          </a:xfrm>
        </p:spPr>
        <p:txBody>
          <a:bodyPr/>
          <a:lstStyle/>
          <a:p>
            <a:pPr marL="0" indent="54000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>
              <a:buNone/>
            </a:pPr>
            <a:r>
              <a:rPr lang="ru-RU" sz="1600" i="1" dirty="0" smtClean="0"/>
              <a:t>К. Ушинский</a:t>
            </a:r>
            <a:endParaRPr lang="ru-RU" sz="1600" i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Monotype Corsiva" pitchFamily="66" charset="0"/>
              </a:rPr>
              <a:t>Методика использования мнемотехники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при заучивании стихотворений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Monotype Corsiva" pitchFamily="66" charset="0"/>
              </a:rPr>
              <a:t>Методика использования мнемотехники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при заучивании стихотворений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12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57150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Выразительно прочитать стихотворение.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Разобрать стихотворение по содержанию.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раз прочитать стихотворение.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Задать ребенку вопросы по содержанию стихотворения, помогая уяснить основную мысль стихотворения.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какие слова непонятны, объясняю их значение в доступной для детей форме.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Зарисовать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желательно вместе с ребенком.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стихотворение  с опорой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стихотворение с опорой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Зарисовывать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памяти.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ÐÐ°ÑÑÐ¸Ð½ÐºÐ¸ Ð¿Ð¾ Ð·Ð°Ð¿ÑÐ¾ÑÑ Ð´ÐµÑÐ¸ ÑÐ¸ÑÐ°ÑÑ ÑÑÐ¸Ñ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5567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2.bp.blogspot.com/-YiwyBI-gaBE/U6CPv97lmSI/AAAAAAAAKL4/G5SDtPPsJVo/s1600/spac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66"/>
            <a:ext cx="4071966" cy="57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37147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Космонавт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темном небе звезды светят.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Космонавт летит в ракете.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летит и ночь летит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землю вниз глядит.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Видит сверху он поля,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Горы, реки и моря.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Видит он весь шар земной,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 земной — наш дом родной.</a:t>
            </a:r>
          </a:p>
          <a:p>
            <a:pPr fontAlgn="base"/>
            <a:endParaRPr lang="ru-RU" dirty="0" smtClean="0"/>
          </a:p>
          <a:p>
            <a:pPr algn="r" fontAlgn="base"/>
            <a:r>
              <a:rPr lang="ru-RU" sz="1400" dirty="0" smtClean="0"/>
              <a:t>( В. Степанов)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0042"/>
            <a:ext cx="4086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¼Ð½ÐµÐ¼Ð¾Ð´Ð¾ÑÐ¾Ð¶ÐºÐ° Ñ ÐµÐ³Ð¾ÑÐ° Ð¾Ð³Ð¾ÑÐ¾Ð´"/>
          <p:cNvPicPr>
            <a:picLocks noChangeAspect="1" noChangeArrowheads="1"/>
          </p:cNvPicPr>
          <p:nvPr/>
        </p:nvPicPr>
        <p:blipFill>
          <a:blip r:embed="rId2"/>
          <a:srcRect l="47500"/>
          <a:stretch>
            <a:fillRect/>
          </a:stretch>
        </p:blipFill>
        <p:spPr bwMode="auto">
          <a:xfrm>
            <a:off x="4429124" y="571480"/>
            <a:ext cx="3857652" cy="5915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22145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Осень наступила,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Высохли цветы,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глядят уныло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Голые кусты.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Вянет и желтеет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Травка на лугах,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Только зеленеет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Озимь на полях.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Туча небо кроет,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Солнце не блестит,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Ветер в поле воет,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Дождик моросит…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Зашумели воды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Быстрого ручья,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Птички улетели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тёплые края.</a:t>
            </a:r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Плещеев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35716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Егора огород, там морковка и горох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огороде у Федоры огурцы и помидоры.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85918" y="1428736"/>
            <a:ext cx="5643602" cy="2071702"/>
            <a:chOff x="928662" y="1428736"/>
            <a:chExt cx="5643602" cy="20717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28662" y="142873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28662" y="250030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7422" y="142873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57422" y="250030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86182" y="142873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86182" y="250030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14942" y="142873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14942" y="2500306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 descr=" 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489" t="2649" r="2326" b="61589"/>
          <a:stretch>
            <a:fillRect/>
          </a:stretch>
        </p:blipFill>
        <p:spPr bwMode="auto">
          <a:xfrm>
            <a:off x="1714480" y="1357298"/>
            <a:ext cx="578647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785786" y="428625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Тощий Кощей тащит ящик овощей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14348" y="4929198"/>
            <a:ext cx="5643602" cy="1000132"/>
            <a:chOff x="785786" y="5500702"/>
            <a:chExt cx="5643602" cy="10001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5786" y="5500702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214546" y="5500702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43306" y="5500702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72066" y="5500702"/>
              <a:ext cx="135732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" name="Рисунок 22" descr=" 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880" t="2152" r="2880" b="78808"/>
          <a:stretch>
            <a:fillRect/>
          </a:stretch>
        </p:blipFill>
        <p:spPr bwMode="auto">
          <a:xfrm>
            <a:off x="357158" y="4714884"/>
            <a:ext cx="614366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08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7"/>
            <a:ext cx="8229600" cy="2714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8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Мнемонические приёмы легко использовать в повседневной жизни, они работают сразу, как только ребенок освоил их на практике и начал подбирать приемлемые для себя.  В увлекательной игровой форме в небольшой группе и комфортной атмосфере, все сложное и непонятное отрабатывается на практике и становится простым и доступным.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51435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6800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не любят учить стихи, пересказывать тексты, не владеют приёмами и методами запоминания. Заучивание стихотворений вызывает у них большие трудности, быстрое утомление и отрицательные эмоции. Очень важно пробудить интерес, увлечь их, раскрепостить и превратить  непосильный труд в любимый и самый доступный вид деятельности – игру.</a:t>
            </a:r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643306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Спасибо за внимание!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229600" cy="37862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настоящее время у детей наблюдаются такие проблемы, как скудный словарный запас, неумение согласовывать слова в предложении, не совершенность логического мышления.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ведь они – результат плохо развитой памяти. Память – это входные ворота интеллекта. Сегодня одна из важнейших задач – это стимулирование развития всех видов памяти ребенка.</a:t>
            </a:r>
          </a:p>
          <a:p>
            <a:endParaRPr lang="ru-RU" dirty="0"/>
          </a:p>
        </p:txBody>
      </p:sp>
      <p:pic>
        <p:nvPicPr>
          <p:cNvPr id="5124" name="Picture 4" descr="ÐÐ°ÑÑÐ¸Ð½ÐºÐ¸ Ð¿Ð¾ Ð·Ð°Ð¿ÑÐ¾ÑÑ ÑÐµÐ±ÐµÐ½Ð¾Ðº ÑÑÐ¸Ñ ÑÑÐ¾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39014"/>
            <a:ext cx="4214842" cy="313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2786082"/>
          </a:xfrm>
        </p:spPr>
        <p:txBody>
          <a:bodyPr/>
          <a:lstStyle/>
          <a:p>
            <a:pPr marL="0" indent="54000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 (мнемоника)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специально разработанные приёмы и способы, обеспечивающие эффективное запоминание, сохранение 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воспроизведение информации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Ð¼Ð½ÐµÐ¼Ð¾ÑÐµÑ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932" y="71414"/>
            <a:ext cx="400193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85728"/>
            <a:ext cx="5800708" cy="4071942"/>
          </a:xfrm>
        </p:spPr>
        <p:txBody>
          <a:bodyPr>
            <a:normAutofit fontScale="92500" lnSpcReduction="10000"/>
          </a:bodyPr>
          <a:lstStyle/>
          <a:p>
            <a:pPr marL="0" indent="54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Слово «мнемотехника» обозначает техника запоминания. Оно происходит от греческого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- искусство запоминания. Считается, что это слово придумал Пифагор Самосский (6 век до н.э.).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54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Искусство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запоминания названо словом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mnemonikon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по имени древнегреческой богини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памяти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Мнемози́на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4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Ð°ÑÑÐ¸Ð½ÐºÐ¸ Ð¿Ð¾ Ð·Ð°Ð¿ÑÐ¾ÑÑ Ð¼Ð½ÐµÐ¼Ð¾Ð·Ð¸Ð½Ð° Ð±Ð¾Ð³Ð¸Ð½Ñ Ð¿Ð°Ð¼Ñ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3"/>
            <a:ext cx="2832405" cy="40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21481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Мнемози́на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Мнемоси́на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Μνημοσύνη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древнегреческой мифологии — богиня, олицетворявшая память, она обладала способностью извлекать из прошлого давно забытые события.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71678"/>
            <a:ext cx="3714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Мнемотехника – как прием 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заучивания стихотворений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4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 с использованием мнемоники – развитие памяти (слуховой, зрительной, тактильной, двигательной), мышления, внимания, воображения.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643998" cy="1285884"/>
          </a:xfrm>
        </p:spPr>
        <p:txBody>
          <a:bodyPr>
            <a:noAutofit/>
          </a:bodyPr>
          <a:lstStyle/>
          <a:p>
            <a:pPr marL="0" indent="504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 «рисования стихотворений» намного эффективнее и привлекательнее для ребёнка, так как организован в форме игры.</a:t>
            </a:r>
          </a:p>
        </p:txBody>
      </p:sp>
      <p:pic>
        <p:nvPicPr>
          <p:cNvPr id="20482" name="Picture 2" descr="ÐÐ°ÑÑÐ¸Ð½ÐºÐ¸ Ð¿Ð¾ Ð·Ð°Ð¿ÑÐ¾ÑÑ ÑÐµÐ±ÐµÐ½Ð¾Ðº ÑÑÐ¸Ñ ÑÑÐ¾ÐºÐ¸ Ñ ÑÐ´Ð¾Ð²Ð¾Ð»ÑÑÑÐ²Ð¸Ðµ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4881562" cy="325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структурная единица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отдельный схематичный несложный рисунок с определенной информацией. Каждое изображение обозначает слово, сочетание слов или несложное короткое предложение.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AutoShape 10" descr="ÐÐ°ÑÑÐ¸Ð½ÐºÐ¸ Ð¿Ð¾ Ð·Ð°Ð¿ÑÐ¾ÑÑ Ð²ÐµÑÐ°Ð»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ÐÐ°ÑÑÐ¸Ð½ÐºÐ¸ Ð¿Ð¾ Ð·Ð°Ð¿ÑÐ¾ÑÑ Ð²ÐµÑÐ°Ð»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ÐÐ°ÑÑÐ¸Ð½ÐºÐ¸ Ð¿Ð¾ Ð·Ð°Ð¿ÑÐ¾ÑÑ Ð²ÐµÑÐ°Ð»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1571612"/>
            <a:ext cx="8500047" cy="4786346"/>
            <a:chOff x="285720" y="1571612"/>
            <a:chExt cx="8500047" cy="4786346"/>
          </a:xfrm>
        </p:grpSpPr>
        <p:pic>
          <p:nvPicPr>
            <p:cNvPr id="17" name="Picture 2" descr="ÐÐ°ÑÑÐ¸Ð½ÐºÐ¸ Ð¿Ð¾ Ð·Ð°Ð¿ÑÐ¾ÑÑ Ð¼Ð½ÐµÐ¼Ð¾Ð´Ð¾ÑÐ¾Ð¶ÐºÐ°"/>
            <p:cNvPicPr>
              <a:picLocks noChangeAspect="1" noChangeArrowheads="1"/>
            </p:cNvPicPr>
            <p:nvPr/>
          </p:nvPicPr>
          <p:blipFill>
            <a:blip r:embed="rId2"/>
            <a:srcRect l="39282" t="48382" r="31081" b="15944"/>
            <a:stretch>
              <a:fillRect/>
            </a:stretch>
          </p:blipFill>
          <p:spPr bwMode="auto">
            <a:xfrm>
              <a:off x="2428860" y="2000240"/>
              <a:ext cx="1914095" cy="17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2" descr="ÐÐ°ÑÑÐ¸Ð½ÐºÐ¸ Ð¿Ð¾ Ð·Ð°Ð¿ÑÐ¾ÑÑ Ð¼Ð½ÐµÐ¼Ð¾Ð´Ð¾ÑÐ¾Ð¶ÐºÐ°"/>
            <p:cNvPicPr>
              <a:picLocks noChangeAspect="1" noChangeArrowheads="1"/>
            </p:cNvPicPr>
            <p:nvPr/>
          </p:nvPicPr>
          <p:blipFill>
            <a:blip r:embed="rId2"/>
            <a:srcRect l="9930" t="11989" r="60233" b="51543"/>
            <a:stretch>
              <a:fillRect/>
            </a:stretch>
          </p:blipFill>
          <p:spPr bwMode="auto">
            <a:xfrm>
              <a:off x="285720" y="1857364"/>
              <a:ext cx="1885091" cy="17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68" name="Picture 4" descr="ÐÐ°ÑÑÐ¸Ð½ÐºÐ¸ Ð¿Ð¾ Ð·Ð°Ð¿ÑÐ¾ÑÑ Ð³ÐµÑÐ¾Ð¸ ÑÐºÐ°Ð·ÐºÐ¸ ÐºÐ¾Ð»Ð¾Ð±Ð¾Ð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1571612"/>
              <a:ext cx="1357322" cy="21775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70" name="Picture 6" descr="ÐÐ°ÑÑÐ¸Ð½ÐºÐ¸ Ð¿Ð¾ Ð·Ð°Ð¿ÑÐ¾ÑÑ Ð³ÐµÑÐ¾Ð¸ ÑÐºÐ°Ð·ÐºÐ¸ ÐºÐ¾Ð»Ð¾Ð±Ð¾Ð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71472" y="3857628"/>
              <a:ext cx="1512000" cy="21703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82" name="Picture 18" descr="ÐÐ°ÑÑÐ¸Ð½ÐºÐ¸ Ð¿Ð¾ Ð·Ð°Ð¿ÑÐ¾ÑÑ Ð²ÐµÑÐ°Ð»ÐºÐ°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2000240"/>
              <a:ext cx="2253914" cy="17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84" name="Picture 20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4071942"/>
              <a:ext cx="1589625" cy="17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86" name="Picture 22" descr="ÐÐ°ÑÑÐ¸Ð½ÐºÐ¸ Ð¿Ð¾ Ð·Ð°Ð¿ÑÐ¾ÑÑ Ð»Ð¸ÑÐ° Ð¸ ÐºÐ¾Ð»Ð¾Ð±Ð¾Ðº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4000504"/>
              <a:ext cx="1714512" cy="21771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288" name="Picture 24" descr="ÐÐ°ÑÑÐ¸Ð½ÐºÐ¸ Ð¿Ð¾ Ð·Ð°Ð¿ÑÐ¾ÑÑ ÑÐ°Ð½Ñ Ð¿Ð»Ð°ÑÐµÑ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86512" y="4429132"/>
              <a:ext cx="2499255" cy="1928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коллаж, состоящий из 4-6 изображений. С помощью него дети учатся составлять  истории или запоминать короткие стихи.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285749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Пришла Таня в желтом сарафане.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ее раздевает, тот слезы проливает.</a:t>
            </a:r>
          </a:p>
        </p:txBody>
      </p:sp>
      <p:pic>
        <p:nvPicPr>
          <p:cNvPr id="9" name="Picture 6" descr="ÐÐ°ÑÑÐ¸Ð½ÐºÐ¸ Ð¿Ð¾ Ð·Ð°Ð¿ÑÐ¾ÑÑ ÑÐ°Ð½Ð´Ð°Ð»Ð¸ ÐºÐ°ÑÑÐ¸Ð½ÐºÐ°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9"/>
            <a:ext cx="2140506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ÐÐ°ÑÑÐ¸Ð½ÐºÐ¸ Ð¿Ð¾ Ð·Ð°Ð¿ÑÐ¾ÑÑ Ð´ÐµÐ²Ð¾ÑÐºÐ° ÐºÐ°ÑÑÐ¸Ð½ÐºÐ°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942" y="1357299"/>
            <a:ext cx="1234136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6657" y="1357298"/>
            <a:ext cx="856181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8" descr="ÐÐ°ÑÑÐ¸Ð½ÐºÐ¸ Ð¿Ð¾ Ð·Ð°Ð¿ÑÐ¾ÑÑ Ð²ÐµÑÐ°Ð»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974" y="1357299"/>
            <a:ext cx="1609746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ÐÐ°ÑÑÐ¸Ð½ÐºÐ¸ Ð¿Ð¾ Ð·Ð°Ð¿ÑÐ¾ÑÑ Ð¼Ð½ÐµÐ¼Ð¾Ð´Ð¾ÑÐ¾Ð¶ÐºÐ°"/>
          <p:cNvPicPr>
            <a:picLocks noChangeAspect="1" noChangeArrowheads="1"/>
          </p:cNvPicPr>
          <p:nvPr/>
        </p:nvPicPr>
        <p:blipFill>
          <a:blip r:embed="rId6"/>
          <a:srcRect l="39282" t="48382" r="31081" b="15944"/>
          <a:stretch>
            <a:fillRect/>
          </a:stretch>
        </p:blipFill>
        <p:spPr bwMode="auto">
          <a:xfrm>
            <a:off x="7276922" y="1357299"/>
            <a:ext cx="1367044" cy="142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643314"/>
            <a:ext cx="1357322" cy="168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008" y="3643316"/>
            <a:ext cx="1116000" cy="167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ÐÐ°ÑÑÐ¸Ð½ÐºÐ¸ Ð¿Ð¾ Ð·Ð°Ð¿ÑÐ¾ÑÑ Ð±Ð°Ð±ÑÑÐºÐ¸Ð½ Ð´Ð¾Ð¼ ÑÐ¸ÑÑÐ½Ð¾Ð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5373" y="3643314"/>
            <a:ext cx="2145651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ÐÐ°ÑÑÐ¸Ð½ÐºÐ¸ Ð¿Ð¾ Ð·Ð°Ð¿ÑÐ¾ÑÑ ÑÐµÐ¼Ð½Ð¸ÑÐ°"/>
          <p:cNvPicPr>
            <a:picLocks noChangeAspect="1" noChangeArrowheads="1"/>
          </p:cNvPicPr>
          <p:nvPr/>
        </p:nvPicPr>
        <p:blipFill>
          <a:blip r:embed="rId10" cstate="print"/>
          <a:srcRect l="14403" r="19597"/>
          <a:stretch>
            <a:fillRect/>
          </a:stretch>
        </p:blipFill>
        <p:spPr bwMode="auto">
          <a:xfrm>
            <a:off x="2928926" y="3643314"/>
            <a:ext cx="148896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571736" y="564357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Сидит девица в темнице,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коса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3429024"/>
          </a:xfrm>
        </p:spPr>
        <p:txBody>
          <a:bodyPr>
            <a:normAutofit/>
          </a:bodyPr>
          <a:lstStyle/>
          <a:p>
            <a:pPr marL="0" indent="504000" algn="just">
              <a:spcBef>
                <a:spcPts val="0"/>
              </a:spcBef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схема, в которой заложена определенная информация. На каждое слово или маленькое словосочетание придумывается картинка (изображение), т.е. весь текст зарисовывается схематично, глядя на эти схемы-рисунки, ребенок легко запоминает информацию. </a:t>
            </a:r>
          </a:p>
          <a:p>
            <a:pPr marL="0" indent="504000" algn="just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хорошо использовать для запоминания стихов, пересказа, составление рассказов по картине или творческого  рассказа.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Ð¼Ð½ÐµÐ¼Ð¾Ð´Ð¾ÑÐ¾Ð¶ÐºÐ° Ñ ÐµÐ³Ð¾ÑÐ° Ð¾Ð³Ð¾ÑÐ¾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214842" cy="3429024"/>
          </a:xfrm>
        </p:spPr>
        <p:txBody>
          <a:bodyPr>
            <a:noAutofit/>
          </a:bodyPr>
          <a:lstStyle/>
          <a:p>
            <a:pPr marL="0" indent="504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 дошкольного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младшего школьного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возраста рекомендуются цветные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т. к. у них остаются в памяти отдельные образы: елочка - зеленая, ягодка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красная.</a:t>
            </a:r>
          </a:p>
          <a:p>
            <a:pPr marL="0" indent="504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504000" algn="just">
              <a:spcBef>
                <a:spcPts val="0"/>
              </a:spcBef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ÐÐ°ÑÑÐ¸Ð½ÐºÐ¸ Ð¿Ð¾ Ð·Ð°Ð¿ÑÐ¾ÑÑ ÑÐ°Ð½Ð´Ð°Ð»Ð¸ ÐºÐ°ÑÑÐ¸Ð½ÐºÐ°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ÐÐ°ÑÑÐ¸Ð½ÐºÐ¸ Ð¿Ð¾ Ð·Ð°Ð¿ÑÐ¾ÑÑ ÑÐ°Ð½Ð´Ð°Ð»Ð¸ ÐºÐ°ÑÑÐ¸Ð½ÐºÐ°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ÐÐ°ÑÑÐ¸Ð½ÐºÐ¸ Ð¿Ð¾ Ð·Ð°Ð¿ÑÐ¾ÑÑ Ð´ÐµÐ²Ð¾ÑÐºÐ° ÐºÐ°ÑÑÐ¸Ð½ÐºÐ°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ÐÐ°ÑÑÐ¸Ð½ÐºÐ¸ Ð¿Ð¾ Ð·Ð°Ð¿ÑÐ¾ÑÑ Ð´ÐµÐ²Ð¾ÑÐºÐ° ÐºÐ°ÑÑÐ¸Ð½ÐºÐ°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ÐÐ°ÑÑÐ¸Ð½ÐºÐ¸ Ð¿Ð¾ Ð·Ð°Ð¿ÑÐ¾ÑÑ Ð´ÐµÐ²Ð¾ÑÐºÐ° ÐºÐ°ÑÑÐ¸Ð½ÐºÐ° Ð´Ð»Ñ Ð´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406599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ÐÐ°ÑÑÐ¸Ð½ÐºÐ¸ Ð¿Ð¾ Ð·Ð°Ð¿ÑÐ¾ÑÑ Ð´ÐµÑÐ¸ ÑÐ¸ÑÐ°ÑÑ ÑÑÐ¸Ñ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85038"/>
            <a:ext cx="2928958" cy="3154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500562" y="3929066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Шапка шерстяная, на верху помпон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Круглый словно мячик, и пушистый он.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еще у шапки отворот цветной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 в этой шапке бегать я зимой!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480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Методика использования мнемотехники  при заучивании стихотворений </vt:lpstr>
      <vt:lpstr> Методика использования мнемотехники  при заучивании стихотворений 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86</cp:revision>
  <dcterms:created xsi:type="dcterms:W3CDTF">2019-02-06T04:28:41Z</dcterms:created>
  <dcterms:modified xsi:type="dcterms:W3CDTF">2019-02-08T11:51:30Z</dcterms:modified>
</cp:coreProperties>
</file>