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tworld.info/zhivotnye/bespozvonochnye-xarakteristika-i-klassifikaciya" TargetMode="External"/><Relationship Id="rId2" Type="http://schemas.openxmlformats.org/officeDocument/2006/relationships/hyperlink" Target="https://natworld.info/zhivotnye/pozvonochnye-xarakteristika-i-klassifikaciy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world.info/zhivotnye/strekayushhie-ili-knidarii" TargetMode="External"/><Relationship Id="rId2" Type="http://schemas.openxmlformats.org/officeDocument/2006/relationships/hyperlink" Target="https://natworld.info/zhivotnye/kitoobraznye-zhivotnye-obshhaja-harakteristika-otrjada-vodnyh-mlekopitajushhih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tworld.info/zhivotnye/rakoobraznye" TargetMode="External"/><Relationship Id="rId4" Type="http://schemas.openxmlformats.org/officeDocument/2006/relationships/hyperlink" Target="https://natworld.info/zhivotnye/interesnye-fakty-pro-meduz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atworld.info/zhivotnye/interesnye-fakty-pro-osmino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0" y="1428750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мир животных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3757613"/>
            <a:ext cx="37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 5 класса «Д»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Багдасарян Георгий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5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8712" y="2302253"/>
            <a:ext cx="10258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Водное животное - это 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позвоночное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беспозвоночное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животное, которое живет в воде в течение определенного времени или всей своей жизни.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могут дышать воздухом или получать растворенный в воде кислород при помощи специализированных органов, называемых жабрами, или непосредственно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кожу.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2444" y="786883"/>
            <a:ext cx="4450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обитатели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4076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7263" y="1082277"/>
            <a:ext cx="1031557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389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Группы </a:t>
            </a:r>
            <a:r>
              <a:rPr lang="ru-RU" sz="2800" b="1" dirty="0">
                <a:solidFill>
                  <a:srgbClr val="389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водных животных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людей думают только о рыбах, когда их спрашивают о водных животных. Однако есть и другие группы животных, обитающих в воде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млекопитающие, например,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китообразные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(киты),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ластоногие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(настоящие тюлени, ушастые тюлени и моржи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морские улитки, устрицы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base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книдарии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(например,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медузы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кораллы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);\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ракообразные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(например, крабы, креветки).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98865" y="972621"/>
            <a:ext cx="373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solidFill>
                  <a:srgbClr val="389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и Млекопитающие</a:t>
            </a:r>
            <a:endParaRPr lang="ru-RU" sz="2400" b="1" i="0" dirty="0">
              <a:solidFill>
                <a:srgbClr val="389BD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natworld.info/wp-content/uploads/2016/12/%D0%B2%D0%BE%D0%B4%D0%BD%D1%8B%D0%B9-%D0%B1%D0%B8%D0%BE%D0%BC-%D1%80%D1%8B%D0%B1%D1%8B-%D0%B8-%D0%BA%D0%BE%D1%80%D0%B0%D0%BB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4" y="2032128"/>
            <a:ext cx="4221632" cy="28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0891" y="2232152"/>
            <a:ext cx="5907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хладнокровны, и у них есть жабры, которые получают кислород из воды для дыхания. Кроме того, рыбы относятся к позвоночным животным. Большинство видов рыб могут жить либо в пресной, либо в морской воде, но некоторые рыбы, такие как лосось, обитают в обоих средах.</a:t>
            </a:r>
          </a:p>
        </p:txBody>
      </p:sp>
    </p:spTree>
    <p:extLst>
      <p:ext uri="{BB962C8B-B14F-4D97-AF65-F5344CB8AC3E}">
        <p14:creationId xmlns:p14="http://schemas.microsoft.com/office/powerpoint/2010/main" val="74505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9776" y="801171"/>
            <a:ext cx="5337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solidFill>
                  <a:srgbClr val="389B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Моллюски, книдарии, ракообразные</a:t>
            </a:r>
            <a:endParaRPr lang="ru-RU" sz="2400" b="1" i="0" dirty="0">
              <a:solidFill>
                <a:srgbClr val="389BD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2599" y="2227601"/>
            <a:ext cx="5529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Моллюски - беспозвоночные животные, которые имеют мягкие мускульные тела без ног. По этой причине многие моллюски обладают твердой оболочкой, чтобы защитить свое уязвимое тело от хищников. Морские улитки и устрицы являются примерами моллюсков с раковинами. Кальмары и 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осьминоги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также относятся к моллюсками, но у них нет раковин</a:t>
            </a:r>
            <a:r>
              <a:rPr lang="ru-RU" sz="2000" dirty="0">
                <a:solidFill>
                  <a:schemeClr val="bg1"/>
                </a:solidFill>
                <a:latin typeface="Alegreya Sans"/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262836"/>
            <a:ext cx="3401786" cy="2381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8" y="3800474"/>
            <a:ext cx="3571875" cy="23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4412" y="4203650"/>
            <a:ext cx="105013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Ракообразные - водные беспозвоночные животные с твердой хитиновой наружной оболочкой (экзоскелетом). Некоторые примеры включают крабов, лобстеров, креветок и раков. У ракообразных есть две пары усиков (антенн), которые помогают получать информацию об окружающей их среде. Большинство ракообразных питаются плавающими остатками мертвых растений и животных.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828674"/>
            <a:ext cx="4643438" cy="30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5klass.net/datas/okruzhajuschij-mir/ZHivotnyj-mir-planety-Zemlja/0009-009-Prirode-nuzhny-vse-zhivot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6" y="756046"/>
            <a:ext cx="5487988" cy="41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57576" y="4872037"/>
            <a:ext cx="527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3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0761" y="1162734"/>
            <a:ext cx="85963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животного мира: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1.Удивительные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млекопитающие.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птицы.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обитатели. 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Выводы.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6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5904" y="772597"/>
            <a:ext cx="7233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млекопитающие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0595" y="1966258"/>
            <a:ext cx="974169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уникальных видов животных живут на нашей планете, и каждый год ученые открывают всё новые и новые виды. Некоторые из них выглядят привычно для человеческого глаза, другие же поражают с первого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взгляда. О некоторых я вам сейчас расскажу.</a:t>
            </a:r>
            <a:endParaRPr lang="ru-RU" sz="3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4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3475" y="1360436"/>
            <a:ext cx="4967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Долгопят.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долгопята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большая, непропорциональная размерам туловища голова. Млекопитающее может поворачивать её почти на 360o. Другая характерная особенность долгопята – способность общаться с сородичами на ультразвуковых волнах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6" y="2160252"/>
            <a:ext cx="4871750" cy="27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65738" y="840550"/>
            <a:ext cx="65674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Малазийский медведь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бируанг.</a:t>
            </a:r>
          </a:p>
          <a:p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Млекопитающее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семейства медведей обитает на территории Индии, Китая, Таиланда, Индонезии, полуострова Индокитай. Бируанг – животное коренастое, сильное, с широкой и короткой мордой. При этом у него высокие конечности с несоразмерно большими лапами, которые, в свою очередь, отличаются крупными изогнутыми ногтями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183183"/>
            <a:ext cx="3937001" cy="2214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1" y="3648076"/>
            <a:ext cx="3937001" cy="23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7493" y="2867055"/>
            <a:ext cx="11079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Комондор 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Open Sans"/>
              </a:rPr>
              <a:t>Интересная </a:t>
            </a:r>
            <a:r>
              <a:rPr lang="ru-RU" sz="2400" dirty="0">
                <a:solidFill>
                  <a:schemeClr val="bg1"/>
                </a:solidFill>
                <a:latin typeface="Open Sans"/>
              </a:rPr>
              <a:t>порода собак – венгерская </a:t>
            </a:r>
            <a:r>
              <a:rPr lang="ru-RU" sz="2400" dirty="0" smtClean="0">
                <a:solidFill>
                  <a:schemeClr val="bg1"/>
                </a:solidFill>
                <a:latin typeface="Open Sans"/>
              </a:rPr>
              <a:t>овчарка. </a:t>
            </a:r>
            <a:r>
              <a:rPr lang="ru-RU" sz="2400" dirty="0">
                <a:solidFill>
                  <a:schemeClr val="bg1"/>
                </a:solidFill>
                <a:latin typeface="Open Sans"/>
              </a:rPr>
              <a:t>Представители этой породы напоминают то ли гигантскую швабру на четырех ногах, </a:t>
            </a:r>
            <a:r>
              <a:rPr lang="ru-RU" sz="2400" dirty="0" smtClean="0">
                <a:solidFill>
                  <a:schemeClr val="bg1"/>
                </a:solidFill>
                <a:latin typeface="Open Sans"/>
              </a:rPr>
              <a:t>длина </a:t>
            </a:r>
            <a:r>
              <a:rPr lang="ru-RU" sz="2400" dirty="0">
                <a:solidFill>
                  <a:schemeClr val="bg1"/>
                </a:solidFill>
                <a:latin typeface="Open Sans"/>
              </a:rPr>
              <a:t>которой может достигать одного метра. Хозяева такой собаки избавлены от ежедневных манипуляций с щеткой – ее шерсть просто невозможно расчесать, – но посещать </a:t>
            </a:r>
            <a:r>
              <a:rPr lang="ru-RU" sz="2400" dirty="0" err="1">
                <a:solidFill>
                  <a:schemeClr val="bg1"/>
                </a:solidFill>
                <a:latin typeface="Open Sans"/>
              </a:rPr>
              <a:t>грумера</a:t>
            </a:r>
            <a:r>
              <a:rPr lang="ru-RU" sz="2400" dirty="0">
                <a:solidFill>
                  <a:schemeClr val="bg1"/>
                </a:solidFill>
                <a:latin typeface="Open Sans"/>
              </a:rPr>
              <a:t> им все-таки надо, ведь по мере роста прядей их необходимо разделять во избежание скатывания. Длинная белая шерсть сворачивается в своеобразные шнурки, которые делают внешний вид комондора еще </a:t>
            </a:r>
            <a:r>
              <a:rPr lang="ru-RU" sz="2400" dirty="0" smtClean="0">
                <a:solidFill>
                  <a:schemeClr val="bg1"/>
                </a:solidFill>
                <a:latin typeface="Open Sans"/>
              </a:rPr>
              <a:t>внушительнее.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¡Ð°Ð¼Ð°Ñ Ð½ÐµÐ¾Ð±ÑÑÐ½Ð°Ñ ÑÐ¾Ð±Ð°ÐºÐ° â Ð²ÐµÐ½Ð³ÐµÑÑÐºÐ°Ñ Ð¾Ð²ÑÐ°ÑÐºÐ° ÐºÐ¾Ð¼Ð¾Ð½Ð´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93" y="611218"/>
            <a:ext cx="3535896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7495" y="701159"/>
            <a:ext cx="5266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птицы</a:t>
            </a:r>
            <a:endParaRPr lang="ru-RU" sz="40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7243" y="2237720"/>
            <a:ext cx="10647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человеку известно более 10 000 видов пернатых. Но в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подборке я представил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самые удивительные птицы мира: те, которые поражают воображение своим оригинальным внешним видом, способностями, размерами, особенностями поведения и другими характеристиками.</a:t>
            </a:r>
          </a:p>
        </p:txBody>
      </p:sp>
    </p:spTree>
    <p:extLst>
      <p:ext uri="{BB962C8B-B14F-4D97-AF65-F5344CB8AC3E}">
        <p14:creationId xmlns:p14="http://schemas.microsoft.com/office/powerpoint/2010/main" val="312538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2466" y="1023283"/>
            <a:ext cx="10425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Казуар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Philosopher"/>
              </a:rPr>
              <a:t>Этот вид занесён в Книгу рекордов Гиннеса как самый агрессивный и опасный среди всех птиц, и тому есть веские основания: невероятная мощь и сила казуара делает его напористым, бесстрашным и беспощадным</a:t>
            </a:r>
            <a:r>
              <a:rPr lang="ru-RU" sz="2400" dirty="0" smtClean="0">
                <a:solidFill>
                  <a:schemeClr val="bg1"/>
                </a:solidFill>
                <a:latin typeface="Philosopher"/>
              </a:rPr>
              <a:t>.</a:t>
            </a:r>
            <a:endParaRPr lang="ru-RU" sz="2400" b="0" i="0" dirty="0">
              <a:solidFill>
                <a:schemeClr val="bg1"/>
              </a:solidFill>
              <a:effectLst/>
              <a:latin typeface="Philosopher"/>
            </a:endParaRPr>
          </a:p>
        </p:txBody>
      </p:sp>
      <p:pic>
        <p:nvPicPr>
          <p:cNvPr id="7" name="Picture 2" descr="ÐÐ°Ð·ÑÐ°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02" y="3223558"/>
            <a:ext cx="4384039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57923" y="1497775"/>
            <a:ext cx="5500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Квезаль</a:t>
            </a:r>
          </a:p>
          <a:p>
            <a:endParaRPr lang="ru-RU" dirty="0">
              <a:solidFill>
                <a:schemeClr val="bg1"/>
              </a:solidFill>
              <a:latin typeface="Philosopher"/>
            </a:endParaRPr>
          </a:p>
          <a:p>
            <a:r>
              <a:rPr lang="ru-RU" dirty="0">
                <a:solidFill>
                  <a:schemeClr val="bg1"/>
                </a:solidFill>
                <a:latin typeface="Philosopher"/>
              </a:rPr>
              <a:t>Необыкновенной красоты создание – квезаль (кетцаль). Основной чертой, которую ценят и любят люди, считается её интересное оперение, имеющее яркую окраску. Главная гордость квезалей – длинный хвост, по размерам превышающий длину тела в два раза. Таким украшением наделены только самцы, из хвоста которых вырастают два длинных ниспадающих пера. Эти хвостовые отростки красиво развеваются сзади во время полёта.</a:t>
            </a:r>
            <a:endParaRPr lang="ru-RU" b="0" i="0" dirty="0">
              <a:solidFill>
                <a:schemeClr val="bg1"/>
              </a:solidFill>
              <a:effectLst/>
              <a:latin typeface="Philosopher"/>
            </a:endParaRPr>
          </a:p>
        </p:txBody>
      </p:sp>
      <p:pic>
        <p:nvPicPr>
          <p:cNvPr id="3074" name="Picture 2" descr="ÐÐ²ÐµÐ·Ð°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074862"/>
            <a:ext cx="5206999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6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537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Alegreya Sans</vt:lpstr>
      <vt:lpstr>Arial</vt:lpstr>
      <vt:lpstr>Century Gothic</vt:lpstr>
      <vt:lpstr>Open Sans</vt:lpstr>
      <vt:lpstr>Philosopher</vt:lpstr>
      <vt:lpstr>Times New Roman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sluchaj</dc:creator>
  <cp:lastModifiedBy>Епифанова Ирина Александровна</cp:lastModifiedBy>
  <cp:revision>9</cp:revision>
  <dcterms:created xsi:type="dcterms:W3CDTF">2019-02-17T11:34:30Z</dcterms:created>
  <dcterms:modified xsi:type="dcterms:W3CDTF">2019-02-27T07:59:50Z</dcterms:modified>
</cp:coreProperties>
</file>