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  <p:sldId id="263" r:id="rId9"/>
    <p:sldId id="265" r:id="rId10"/>
    <p:sldId id="266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2671781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«Лес – это особенное место!»</a:t>
            </a:r>
            <a:endParaRPr lang="ru-RU" sz="9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pic>
        <p:nvPicPr>
          <p:cNvPr id="4" name="Рисунок 3" descr="1504605947158114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223744"/>
            <a:ext cx="4214810" cy="263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ello_html_m5b3c1a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3" y="142852"/>
            <a:ext cx="4939835" cy="4429156"/>
          </a:xfrm>
          <a:prstGeom prst="rect">
            <a:avLst/>
          </a:prstGeom>
        </p:spPr>
      </p:pic>
      <p:pic>
        <p:nvPicPr>
          <p:cNvPr id="6" name="Рисунок 5" descr="dcbc9f69dc7caa67bbe41c0da141f48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78972"/>
            <a:ext cx="4380057" cy="3945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295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 - не только для нашей забавы, 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богатство нашей страны. 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деревья в нём, ягоды, травы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на пользу, друзья, взращены.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куст берегите, ребята!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росток ты увидишь простой,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вырасти дуб в три обхвата, 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Березняк иль малинник густой.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уж сколько орехов и ягод!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Их, пожалуй, считать - не сочтёшь!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Будьте верными лесу, ребята,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Ведь красивее мест не найдёшь!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1071546"/>
            <a:ext cx="6457968" cy="2798773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теперь мы улыбнёмся, крепко за руки возьмёмся, 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и друг другу на прощанье мы подарим обещанье: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БУДЕМ С ЛЕСОМ МЫ ДРУЖИТЬ ОХРАНЯТЬ ЕГО ЛЮБИТЬ!   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47931d95364d143ae8f9d135d9bbc3b-1024x6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4071942"/>
            <a:ext cx="3929058" cy="2628325"/>
          </a:xfrm>
          <a:prstGeom prst="rect">
            <a:avLst/>
          </a:prstGeom>
        </p:spPr>
      </p:pic>
      <p:pic>
        <p:nvPicPr>
          <p:cNvPr id="5" name="Рисунок 4" descr="desktop-photo-wallpaper-nature-dow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86190"/>
            <a:ext cx="4343430" cy="2714644"/>
          </a:xfrm>
          <a:prstGeom prst="rect">
            <a:avLst/>
          </a:prstGeom>
        </p:spPr>
      </p:pic>
      <p:pic>
        <p:nvPicPr>
          <p:cNvPr id="7" name="Рисунок 6" descr="tree-hugg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5728"/>
            <a:ext cx="2857488" cy="2983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9877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Здравствуй, лес. Дремучий лес,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Полный сказок и чудес!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о чем шумишь листвою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Ночью темной грозовою?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там шепчешь на заре,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Весь в росе и серебре?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в глуши твоей таится?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за зверь? Какая птица?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открой, не утаи: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же видишь – мы твои.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142852"/>
            <a:ext cx="4672018" cy="401321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Лес – это наряд нашей земли. Там, где лес, там чистый воздух, лес – это дом для зверей и птиц. Это грибные поляны и душистая, вкусная земляника. Проведём конкурс на знаний грибов.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_1933b0_e88b7f3b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4333879"/>
            <a:ext cx="3786182" cy="2524121"/>
          </a:xfrm>
          <a:prstGeom prst="rect">
            <a:avLst/>
          </a:prstGeom>
        </p:spPr>
      </p:pic>
      <p:pic>
        <p:nvPicPr>
          <p:cNvPr id="5" name="Рисунок 4" descr="0_4258b_ff80f3c0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0"/>
            <a:ext cx="3500462" cy="2918510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143248"/>
            <a:ext cx="3171828" cy="3964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0" y="-142899"/>
            <a:ext cx="8815390" cy="214314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загадок о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грибах и ягодах:</a:t>
            </a:r>
            <a:endParaRPr lang="ru-RU" sz="6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0620_osennie-grib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1678"/>
            <a:ext cx="5143536" cy="3214710"/>
          </a:xfrm>
          <a:prstGeom prst="rect">
            <a:avLst/>
          </a:prstGeom>
        </p:spPr>
      </p:pic>
      <p:pic>
        <p:nvPicPr>
          <p:cNvPr id="6" name="Рисунок 5" descr="s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8161" y="2928934"/>
            <a:ext cx="3895839" cy="3073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571744"/>
            <a:ext cx="5929322" cy="30003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Кто повыше, кто пониже,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пеньке народец рыжий.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Тридцать три веселых брата.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же их зовут?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С ним в лесу никто не дружен,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 лукошке он не нужен.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Мухи скажут: «Это мор!»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красной шляпке...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В мягкой травке на опушке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Всюду рыженькие ушки.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Золотистые сестрички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Называются...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29520" y="5500702"/>
            <a:ext cx="342880" cy="13809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4158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Бусы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красные висят,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кустов на нас глядят.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Очень любят бусы эти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Собирать в лукошко дети.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Ягодку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сорвать легко —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Ведь растет невысоко.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 листочки загляни-ка —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Там созрела…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Ягодка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нежная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Прячется в валежнике,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Сине-черная сладкая,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Смотрит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украдкою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Рви да знай —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Руки не замарай!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Эту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ягодку найдете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в саду, а на болоте.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Круглая, как пуговка,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Красненькая…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13087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-Лес –наше богатство ,его надо беречь.</a:t>
            </a:r>
            <a:b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-Береги лес от пожара.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Лес 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–наряд нашей природы.</a:t>
            </a:r>
            <a:b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Лес 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–дом для зверей и птиц.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ere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9" y="642918"/>
            <a:ext cx="891546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142852"/>
            <a:ext cx="4762533" cy="3571900"/>
          </a:xfrm>
          <a:prstGeom prst="rect">
            <a:avLst/>
          </a:prstGeom>
        </p:spPr>
      </p:pic>
      <p:pic>
        <p:nvPicPr>
          <p:cNvPr id="5" name="Рисунок 4" descr="ne_podzhig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215698"/>
            <a:ext cx="4500594" cy="4482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104</Words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«Лес – это особенное место!»</vt:lpstr>
      <vt:lpstr>Здравствуй, лес. Дремучий лес, Полный сказок и чудес! Ты о чем шумишь листвою Ночью темной грозовою? Что там шепчешь на заре, Весь в росе и серебре? Кто в глуши твоей таится? Что за зверь? Какая птица? Все открой, не утаи: Ты же видишь – мы твои. </vt:lpstr>
      <vt:lpstr>Лес – это наряд нашей земли. Там, где лес, там чистый воздух, лес – это дом для зверей и птиц. Это грибные поляны и душистая, вкусная земляника. Проведём конкурс на знаний грибов.</vt:lpstr>
      <vt:lpstr>Конкурс загадок о грибах и ягодах:</vt:lpstr>
      <vt:lpstr>1. Кто повыше, кто пониже,  На пеньке народец рыжий. Тридцать три веселых брата. Как же их зовут?   2. С ним в лесу никто не дружен, И в лукошке он не нужен. Мухи скажут: «Это мор!» В красной шляпке...   3. В мягкой травке на опушке Всюду рыженькие ушки. Золотистые сестрички Называются...      </vt:lpstr>
      <vt:lpstr>1. Бусы красные висят, Из кустов на нас глядят. Очень любят бусы эти Собирать в лукошко дети.  2. Ягодку сорвать легко — Ведь растет невысоко. Под листочки загляни-ка — Там созрела…  3. Ягодка нежная Прячется в валежнике, Сине-черная сладкая, Смотрит украдкою. Рви да знай — Руки не замарай!  4. Эту ягодку найдете Не в саду, а на болоте. Круглая, как пуговка, Красненькая… </vt:lpstr>
      <vt:lpstr>-Лес –наше богатство ,его надо беречь. -Береги лес от пожара. -Лес –наряд нашей природы. -Лес –дом для зверей и птиц. </vt:lpstr>
      <vt:lpstr>Слайд 8</vt:lpstr>
      <vt:lpstr>Слайд 9</vt:lpstr>
      <vt:lpstr>Слайд 10</vt:lpstr>
      <vt:lpstr>Лес - не только для нашей забавы,  Он богатство нашей страны.  Все деревья в нём, ягоды, травы Нам на пользу, друзья, взращены. Каждый куст берегите, ребята! Где росток ты увидишь простой, Может вырасти дуб в три обхвата,  Березняк иль малинник густой. А уж сколько орехов и ягод! Их, пожалуй, считать - не сочтёшь! Будьте верными лесу, ребята, Ведь красивее мест не найдёшь!</vt:lpstr>
      <vt:lpstr>А теперь мы улыбнёмся, крепко за руки возьмёмся,   и друг другу на прощанье мы подарим обещанье: БУДЕМ С ЛЕСОМ МЫ ДРУЖИТЬ ОХРАНЯТЬ ЕГО ЛЮБИТЬ!  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 – это особенное место!</dc:title>
  <dc:creator>Учитель</dc:creator>
  <cp:lastModifiedBy>Учитель</cp:lastModifiedBy>
  <cp:revision>10</cp:revision>
  <dcterms:created xsi:type="dcterms:W3CDTF">2018-10-08T10:15:06Z</dcterms:created>
  <dcterms:modified xsi:type="dcterms:W3CDTF">2018-10-08T12:44:48Z</dcterms:modified>
</cp:coreProperties>
</file>