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1" r:id="rId20"/>
    <p:sldId id="272" r:id="rId21"/>
    <p:sldId id="275" r:id="rId22"/>
    <p:sldId id="276" r:id="rId23"/>
    <p:sldId id="277" r:id="rId24"/>
    <p:sldId id="278" r:id="rId25"/>
    <p:sldId id="283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13261987984342"/>
          <c:y val="1.374306173772904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 ли современные технологии в медицине?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нужны</c:v>
                </c:pt>
                <c:pt idx="1">
                  <c:v>Нет, не нужны</c:v>
                </c:pt>
                <c:pt idx="2">
                  <c:v>Не могу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1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354950199057939"/>
          <c:y val="1.3743061737729025E-2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879244433981703E-2"/>
          <c:y val="0.35135688386716063"/>
          <c:w val="0.78901264762682521"/>
          <c:h val="0.546454073645496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медицинское учереждение использует иновационные технологии?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Чем отличается современная медицина от </a:t>
            </a:r>
            <a:r>
              <a:rPr lang="ru-RU" sz="2000" dirty="0" smtClean="0"/>
              <a:t>обыкновенной? </a:t>
            </a:r>
            <a:endParaRPr lang="ru-RU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Чем оличаетсся современная медицина от обыкновенной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Качеством</c:v>
                </c:pt>
                <c:pt idx="1">
                  <c:v>Технологиями</c:v>
                </c:pt>
                <c:pt idx="2">
                  <c:v>Не могу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55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000" b="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ожидаете от современной медицине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Доступность</c:v>
                </c:pt>
                <c:pt idx="1">
                  <c:v>Качество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30126-F13F-4804-BE03-4313DCB8CE8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D99A4-986B-49ED-9705-BA88F25F4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90;&#1091;&#1076;&#1077;&#1085;&#1090;\Downloads\&#1056;&#1086;&#1073;&#1086;&#1090;-&#1093;&#1080;&#1088;&#1091;&#1088;&#1075;%20&#1044;&#1072;%20&#1042;&#1080;&#1085;&#1095;&#1080;%20&#1079;&#1072;&#1096;&#1080;&#1074;&#1072;&#1077;&#1090;%20&#1074;&#1080;&#1085;&#1086;&#1075;&#1088;&#1072;&#1076;&#1080;&#1085;&#1082;&#1091;%20(online-video-cutter.com).mp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60432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Современные технологии в медицине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47656" y="4581128"/>
            <a:ext cx="2696344" cy="1752600"/>
          </a:xfrm>
        </p:spPr>
        <p:txBody>
          <a:bodyPr>
            <a:normAutofit/>
          </a:bodyPr>
          <a:lstStyle/>
          <a:p>
            <a:pPr algn="l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 студент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Группы:ТВ-9.1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Балашов Александр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Монастырская М.А</a:t>
            </a: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vakademe.ru/images2/re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512168" cy="1408286"/>
          </a:xfrm>
          <a:prstGeom prst="rect">
            <a:avLst/>
          </a:prstGeom>
          <a:noFill/>
        </p:spPr>
      </p:pic>
      <p:pic>
        <p:nvPicPr>
          <p:cNvPr id="25604" name="Picture 4" descr="http://www.rea.ru/ru/org/managements/Upravlenie-razvitija-SPO/PublishingImages/Pages/subordinateunits/%D0%9C%D0%A2%D0%9A%D0%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1980728" cy="1401291"/>
          </a:xfrm>
          <a:prstGeom prst="rect">
            <a:avLst/>
          </a:prstGeom>
          <a:noFill/>
        </p:spPr>
      </p:pic>
      <p:pic>
        <p:nvPicPr>
          <p:cNvPr id="25606" name="Picture 6" descr="http://www.freestockphotos.name/wallpaper-original/wallpapers/health-information-technology-3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924944"/>
            <a:ext cx="4248472" cy="28256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31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Lab-on-DVD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медицинская лаборатория на основе DVD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из Швеции разработали метод, как из обычного DVD-плеера многофункциональную лабораторию. Лазер который считывает информацию с диска можно применить с целью рассмотрения крови на разные составляющие, отыскивания вируса и проверки ДНК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Lab-on-DVD – медицинская лаборатория на основе D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9229"/>
            <a:ext cx="6020172" cy="416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679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Scanadu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764704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Scandu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небольшой механизм дает возможность в считанные секунды определить температуру тела человека,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давление, частоту сердечных сокращений, а так же количество кислорода в крови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Scanadu – реальный медицинский прибор из «Звездного Пути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5924838" cy="421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Трехмерная печать имплантатов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3D-принтеры уже давно используются во всех сферах деятельности . В медицине 3D-принтер используют для формирования протезов, сменяющие ампутированные части тела, а так же кости.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Трехмерная печать импланта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69314"/>
            <a:ext cx="6164188" cy="4345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1663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Электронное белье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Smart-E-Pants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20688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Недавно было создано бельё для беспомощных пациентов, у которых имеется угроза пролежней. Каждые 10 мин. Оно будет отправлять  электронный импульс, который будет вынуждать мышцу сокращаться. И даже не важно, что данная часть тела была парализована.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Электронное белье Smart-E-P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311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17140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O2amp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7643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 очки, которые позволяют распознать сколько гемоглобина в крови, частоту сердцебиения. Они так же помогают в нахождение внутренних и поверхностных травм, а так же некоторые виды болезней.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O2amp – очки, через которые можно увидеть настроение или болез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6706947" cy="438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16632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Робот-хирург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Vinci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92696"/>
            <a:ext cx="7715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Vinci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–это робот, который без сложностей проведёт тяжелые медицинские операции. Он работает под руководством человека, который сидит за пультом управления. Робот даёт возможность проводить предельно точно и уверенно самые мельчайшие манипуляции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Робот-хирург Da Vin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2757879" cy="1944216"/>
          </a:xfrm>
          <a:prstGeom prst="rect">
            <a:avLst/>
          </a:prstGeom>
          <a:noFill/>
        </p:spPr>
      </p:pic>
      <p:pic>
        <p:nvPicPr>
          <p:cNvPr id="7" name="Робот-хирург Да Винчи зашивает виноградинку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95936" y="2204864"/>
            <a:ext cx="4968552" cy="372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ЛАЗЕРНЫЙ СКАЛЬПЕЛЬ – ПРОРЫВ В МЕДИЦИНУ XXI ВЕКА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771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лазера заключается в том луч высокой мощности концентрируется в тонком кварцевом волокне.  Операции с использованием лазерного скальпеля проводится в нейрохирургии. Он не оставляет твердых рубцов, поэтому позволяет делать самые трудные операции, например, на глазном веке.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amidal.rusmed.ru/data/amidal/catalog/pic_big_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6308774" cy="411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Имплантат сетчатки</a:t>
            </a:r>
            <a:endParaRPr lang="ru-RU" sz="2400" dirty="0"/>
          </a:p>
        </p:txBody>
      </p:sp>
      <p:pic>
        <p:nvPicPr>
          <p:cNvPr id="6" name="Picture 2" descr="Топ-25: Самые захватывающие изобретения XXI 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786312" cy="42210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69269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Имплантат сделан для неполного восстановления зрения у пациентов, потерявших его из-за разнообразных болезней глаз. Это изобретение дало надежду людям обрести зрение.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ша\Desktop\Гиф анимаций\eye (139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8640"/>
            <a:ext cx="936104" cy="70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Зубной датчик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учёных и исследователей из Тайваня, считают, что если наблюдать за пациентом сколько он потребляет еды, сколько разговаривает, снабдит их лечащих врачей важней информацией. Для того, что бы следить, как правильно питается пациент и соблюдает ли он диету. Эту информацию может собрать зубной датчик. Он определяет чем занимается человек, исходя из движения его зубов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Топ-25: Самые захватывающие изобретения XXI 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6408712" cy="34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ReWalk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 новейший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который поможет людям с дефектами спинного мозга вновь начать ходить. На сегодняшний день уже обрёл популярность среди людей с ограниченными способностями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Топ-25: Самые захватывающие изобретения XXI 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7081400" cy="417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738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«Современные технологии в медицине» в том, что Медицина XXI века немыслима без использования современных технологий. 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://ru.stockfresh.com/thumbs/neirfy/3074082_%D1%81%D1%82%D0%B5%D1%82%D0%BE%D1%81%D0%BA%D0%BE%D0%BF-%D0%BD%D0%BE%D1%83%D1%82%D0%B1%D1%83%D0%BA%D0%B0-%D0%BA%D0%BB%D0%B0%D0%B2%D0%B8%D0%B0%D1%82%D1%83%D1%80%D0%B0-%D1%81%D0%BE%D0%B2%D1%80%D0%B5%D0%BC%D0%B5%D0%BD%D0%BD%D1%8B%D1%85-%D0%BC%D0%B5%D0%B4%D0%B8%D1%86%D0%B8%D0%BD%D0%B0-%D0%BA%D0%BE%D0%BD%D1%86%D0%B5%D0%BF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ru.stockfresh.com/thumbs/neirfy/3074082_%D1%81%D1%82%D0%B5%D1%82%D0%BE%D1%81%D0%BA%D0%BE%D0%BF-%D0%BD%D0%BE%D1%83%D1%82%D0%B1%D1%83%D0%BA%D0%B0-%D0%BA%D0%BB%D0%B0%D0%B2%D0%B8%D0%B0%D1%82%D1%83%D1%80%D0%B0-%D1%81%D0%BE%D0%B2%D1%80%D0%B5%D0%BC%D0%B5%D0%BD%D0%BD%D1%8B%D1%85-%D0%BC%D0%B5%D0%B4%D0%B8%D1%86%D0%B8%D0%BD%D0%B0-%D0%BA%D0%BE%D0%BD%D1%86%D0%B5%D0%BF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ru.stockfresh.com/thumbs/neirfy/3074082_%D1%81%D1%82%D0%B5%D1%82%D0%BE%D1%81%D0%BA%D0%BE%D0%BF-%D0%BD%D0%BE%D1%83%D1%82%D0%B1%D1%83%D0%BA%D0%B0-%D0%BA%D0%BB%D0%B0%D0%B2%D0%B8%D0%B0%D1%82%D1%83%D1%80%D0%B0-%D1%81%D0%BE%D0%B2%D1%80%D0%B5%D0%BC%D0%B5%D0%BD%D0%BD%D1%8B%D1%85-%D0%BC%D0%B5%D0%B4%D0%B8%D1%86%D0%B8%D0%BD%D0%B0-%D0%BA%D0%BE%D0%BD%D1%86%D0%B5%D0%BF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www.infovoronezh.ru/images/News/98092915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6672064" cy="500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Искусственная поджелудочная железа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9269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происхождения поджелудочная железка  изобретена для пациентов страдающим диабетом, она позволяет держать в норме уровень глюкозы в крови с помощью специальных механизмов.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Топ-25: Самые захватывающие изобретения XXI 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5632054" cy="4306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Протез, управляемый силой мысли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протез, который на сегодняшний день считается наилучшим протезом . Искусственная Рука двигается с помощью импульсов, которые посылает мозг. Старая модель протезов могла лишь сгибать и разгибать ладонь , когда BeBionic3 может стать полной заменой утраченной руки.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BeBionic 3"/>
          <p:cNvPicPr>
            <a:picLocks noChangeAspect="1" noChangeArrowheads="1"/>
          </p:cNvPicPr>
          <p:nvPr/>
        </p:nvPicPr>
        <p:blipFill>
          <a:blip r:embed="rId3" cstate="print"/>
          <a:srcRect r="1299" b="6980"/>
          <a:stretch>
            <a:fillRect/>
          </a:stretch>
        </p:blipFill>
        <p:spPr bwMode="auto">
          <a:xfrm>
            <a:off x="971600" y="2348880"/>
            <a:ext cx="547260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Автономное искусственное сердце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692696"/>
            <a:ext cx="7596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Искусственное сердце продлевает человеку жизнь , у которого есть сердечные заболевания. Однако не всем можно вживлять это сердце, только людям с определенным физическим телосложением. Заряд батареи длиться 1 час. Однако сердце работает, и люди продолжают жить.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AbioCor"/>
          <p:cNvPicPr>
            <a:picLocks noChangeAspect="1" noChangeArrowheads="1"/>
          </p:cNvPicPr>
          <p:nvPr/>
        </p:nvPicPr>
        <p:blipFill>
          <a:blip r:embed="rId3" cstate="print"/>
          <a:srcRect r="1282" b="7692"/>
          <a:stretch>
            <a:fillRect/>
          </a:stretch>
        </p:blipFill>
        <p:spPr bwMode="auto">
          <a:xfrm>
            <a:off x="2555776" y="2348880"/>
            <a:ext cx="5544616" cy="3888432"/>
          </a:xfrm>
          <a:prstGeom prst="rect">
            <a:avLst/>
          </a:prstGeom>
          <a:noFill/>
        </p:spPr>
      </p:pic>
      <p:pic>
        <p:nvPicPr>
          <p:cNvPr id="3074" name="Picture 2" descr="C:\Users\Саша\Desktop\Гиф анимаций\27062365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1168">
            <a:off x="8312520" y="-91342"/>
            <a:ext cx="674108" cy="110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Социальный опрос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620688"/>
          <a:ext cx="374441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923928" y="620688"/>
          <a:ext cx="381642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Социальный опрос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47664" y="764704"/>
          <a:ext cx="35520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148064" y="836712"/>
          <a:ext cx="36004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7645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 применения современных технологий в Российской медицине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65611" y="1579613"/>
            <a:ext cx="1412778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предусматривает выделение на информатизацию здравоохранения 29,2 миллиардов рублей. Будущее медицины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телемедицина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Пациенты будут общаться с врачами по видео.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knk.media/images/2016/09/27/Telemedic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400600" cy="312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estnikk.ru/uploads/posts/2014-05/1399905651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6198982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технологии  достаточно деятельно употребляют в различных областях медицины, становясь массивным  инвентарем в руках докторов , и платформой  на которой  пересекаются обычная и нестандартная медицина.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технологии в медицине на сегодняшний день так же различны, и разнообразны  как сама медицина, и поэтому можно сказать  современные технологии  обогащают медицину, они выводят её на новейший  уровень, как  для докторов, так и для пациентов.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836712"/>
            <a:ext cx="7056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Алексеев, А. П. Информатика/ А. П. Алексеев. – М.: СОЛОН-Р, 2016 . – 400 с. - ISBN 5-934550-67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Ахметова В.К., Карманова  А.С. «Основные направления развития информационных технологий в онкологии». Алматы, 2017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Симонович, С. В. Информатика. Базовый курс/ С. В. Симонович. – СПб: Питер, 2015. – 640 с.: ил. - ISBN 5-94723-752-0.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Избачков, Ю. С. Информационные системы: учеб. пособие / Ю. С. Избачков, В. Н. Петров. - 2-е изд. - СПб: Питер, 2014. - 656 с. - ISBN 5-469-00641-7.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«Комплексная система автоматизации деятельности медицинского учреждения» Курбатов В.А., Ковалев Г.Ф., Иванова М.А., Белица Е.И., Рогозов Ю.И., Соловьев А.Б. http://diamond.ttn.ru/clause1.htm, 2014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«Что такое телемедицина». Секов Иван Николаевич. 2015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Сошин Я.Д., Костылев В.А. Информационно-компьютерное обеспечение современной медицинской ренгенографии. 2016, №4. С.2 5-29.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Г.Н. Чайковский, Р.М. Кадушников, Ю.Р. Яковлев, С.А. Ефремов, С.В. Сомина. Карагандинский областной медицинский научно-практический центр «Онкология», 201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4285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6926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578" name="AutoShape 2" descr="http://ru.stockfresh.com/thumbs/neirfy/3074082_%D1%81%D1%82%D0%B5%D1%82%D0%BE%D1%81%D0%BA%D0%BE%D0%BF-%D0%BD%D0%BE%D1%83%D1%82%D0%B1%D1%83%D0%BA%D0%B0-%D0%BA%D0%BB%D0%B0%D0%B2%D0%B8%D0%B0%D1%82%D1%83%D1%80%D0%B0-%D1%81%D0%BE%D0%B2%D1%80%D0%B5%D0%BC%D0%B5%D0%BD%D0%BD%D1%8B%D1%85-%D0%BC%D0%B5%D0%B4%D0%B8%D1%86%D0%B8%D0%BD%D0%B0-%D0%BA%D0%BE%D0%BD%D1%86%D0%B5%D0%BF%D1%86%D0%B8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medaboutme.ru/upload/resize_cache/iblock/228/940_540_1/budushchee_medits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6120680" cy="40653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692696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более современные технологии в медицине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роль и уровень применения современных технологий в медицине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Узнать новые возможности и перспективы использования информационных технологий в здравоохранении.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ersonagrata-tlt.ru/wp-content/uploads/2016/11/56d410cf21f0ee9a57cf422455e04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7324611" cy="42930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76470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и проанализировать материал по применению современных технологий в медицине.</a:t>
            </a:r>
          </a:p>
          <a:p>
            <a:pPr marL="342900"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Познакомиться с концепцией создания электронного здравоохранения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48680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Изучая эту тему я показал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такое современные технологии в медицине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Последние новинки технологий в медицине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Развитее медицины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xn--b1aaakaba9b1aeojjo1b6af.xn--p1ai/images/Karta/medical-touris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647214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Предметы и объекты проекта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egd.ru/files/0/81587751421754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32" y="1628800"/>
            <a:ext cx="6601026" cy="4934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76470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современные технологии в медицине.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применение современных технологий в медицине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237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16632"/>
            <a:ext cx="79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79358"/>
            <a:ext cx="741682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Компьютерная томография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Плюсы и минусы компьютерной томографии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Scanadu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реальный медицинский прибор из «Звездного Пути»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Трехмерная печать имплантатов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Электронное белье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Smart-E-Pants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O2amp – очки, через которые можно увидеть настроение или болезнь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Робот-хирург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Vinci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Лазерный скальпель–прорыв в медицину 21 века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Имплантат сетчатки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ReWalk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Искусственная поджелудочная железа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Зубной датчик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Протез, управляемый силой мысли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Автономное искусственное сердце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Перспективы применения 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9458" name="Picture 2" descr="http://previews.123rf.com/images/everythingpossible/everythingpossible1407/everythingpossible140700372/30007286-Medicine-doctor-hand-working-with-modern-computer-interface-as-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5256584" cy="218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23" y="0"/>
            <a:ext cx="1552377" cy="6858000"/>
          </a:xfrm>
          <a:prstGeom prst="rect">
            <a:avLst/>
          </a:prstGeom>
          <a:noFill/>
        </p:spPr>
      </p:pic>
      <p:pic>
        <p:nvPicPr>
          <p:cNvPr id="1028" name="Picture 4" descr="https://mrtu.ru/wp-content/uploads/2016/11/6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5588124" cy="39868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620688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Компьютерные технологии зачастую используются в медицине. Современные методы диагностики держатся на информационных технологиях. К примеру компьютерная томография. Компьютерная томография- дает точные изображения структуры внутренних органов.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8864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Компьютерная томография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4023" y="152400"/>
            <a:ext cx="1552377" cy="6858000"/>
          </a:xfrm>
          <a:prstGeom prst="rect">
            <a:avLst/>
          </a:prstGeom>
          <a:noFill/>
        </p:spPr>
      </p:pic>
      <p:pic>
        <p:nvPicPr>
          <p:cNvPr id="1026" name="Picture 2" descr="C:\Users\Саша\Desktop\Гиф анимаций\4710099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1224136" cy="163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16216" y="2996952"/>
            <a:ext cx="230425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51920" y="3933056"/>
            <a:ext cx="244827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3789040"/>
            <a:ext cx="273630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27584" y="4797152"/>
            <a:ext cx="27363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0032" y="4797152"/>
            <a:ext cx="410445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2708920"/>
            <a:ext cx="197971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Студент\Desktop\2244645120_a739fc1b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6224" y="1750227"/>
            <a:ext cx="1071548" cy="9144001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071802" y="2214554"/>
            <a:ext cx="3000396" cy="15716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6" idx="2"/>
            <a:endCxn id="6" idx="6"/>
          </p:cNvCxnSpPr>
          <p:nvPr/>
        </p:nvCxnSpPr>
        <p:spPr>
          <a:xfrm rot="10800000" flipH="1">
            <a:off x="3071802" y="3000372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0430" y="257174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328612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556792"/>
            <a:ext cx="187220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15567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Подвергает наше тело излучению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908720"/>
            <a:ext cx="266429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40152" y="83671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Противопоказано для проведения у беременных и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141277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47864" y="14127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Нельзя эту процедуру проводить часто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32656"/>
            <a:ext cx="518457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1560" y="3326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не дает информацию о функциональном состоянии органов и тканей, а только об их строении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627784" y="206084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1"/>
          </p:cNvCxnSpPr>
          <p:nvPr/>
        </p:nvCxnSpPr>
        <p:spPr>
          <a:xfrm flipH="1" flipV="1">
            <a:off x="2987824" y="1196752"/>
            <a:ext cx="523376" cy="1247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7"/>
          </p:cNvCxnSpPr>
          <p:nvPr/>
        </p:nvCxnSpPr>
        <p:spPr>
          <a:xfrm flipV="1">
            <a:off x="5632800" y="2060848"/>
            <a:ext cx="19320" cy="38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868144" y="1700808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3528" y="27089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Достоверная 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7584" y="479715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 получения трехмерных изображений исследуемой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29969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четкие снимки костной системы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479715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 получения достоверной информации при внутренних кровотечениях, обнаружении опухолей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37890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Небольшая длительность обследования по времени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1920" y="40050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Небольшая стоимость.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>
            <a:endCxn id="29" idx="3"/>
          </p:cNvCxnSpPr>
          <p:nvPr/>
        </p:nvCxnSpPr>
        <p:spPr>
          <a:xfrm flipH="1" flipV="1">
            <a:off x="2195736" y="3032086"/>
            <a:ext cx="1224136" cy="252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987824" y="342900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203848" y="3501008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4" idx="0"/>
          </p:cNvCxnSpPr>
          <p:nvPr/>
        </p:nvCxnSpPr>
        <p:spPr>
          <a:xfrm>
            <a:off x="5292080" y="3501008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580112" y="3284984"/>
            <a:ext cx="172819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1" idx="1"/>
          </p:cNvCxnSpPr>
          <p:nvPr/>
        </p:nvCxnSpPr>
        <p:spPr>
          <a:xfrm>
            <a:off x="5868144" y="3212976"/>
            <a:ext cx="648072" cy="107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794</Words>
  <Application>Microsoft Office PowerPoint</Application>
  <PresentationFormat>Экран (4:3)</PresentationFormat>
  <Paragraphs>109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Современные технологии в медицине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 применения современных технологий в Российской медицине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User</cp:lastModifiedBy>
  <cp:revision>89</cp:revision>
  <dcterms:created xsi:type="dcterms:W3CDTF">2016-12-14T08:19:14Z</dcterms:created>
  <dcterms:modified xsi:type="dcterms:W3CDTF">2018-05-15T07:54:33Z</dcterms:modified>
</cp:coreProperties>
</file>