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8" r:id="rId7"/>
    <p:sldId id="267" r:id="rId8"/>
    <p:sldId id="26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90E71-A442-4CA3-9BFE-5EF481840CC8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C3DC1-6DEB-428D-AAC2-D62867EB9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F0642-EBC6-4F96-99E7-DC886EF009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E2FFA-EF18-4A6F-8E06-D2A6224DFD5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0D29DF-07C9-466A-901F-42C6AB29D05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по теме</a:t>
            </a:r>
            <a:br>
              <a:rPr lang="ru-RU" dirty="0" smtClean="0"/>
            </a:br>
            <a:r>
              <a:rPr lang="ru-RU" dirty="0" smtClean="0"/>
              <a:t>«Что такое имя прилагательное?»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приготовила </a:t>
            </a:r>
          </a:p>
          <a:p>
            <a:r>
              <a:rPr lang="ru-RU" dirty="0" err="1" smtClean="0"/>
              <a:t>Жагинова</a:t>
            </a:r>
            <a:r>
              <a:rPr lang="ru-RU" dirty="0" smtClean="0"/>
              <a:t> Н. М.</a:t>
            </a:r>
            <a:endParaRPr lang="ru-RU" dirty="0" smtClean="0"/>
          </a:p>
          <a:p>
            <a:r>
              <a:rPr lang="ru-RU" dirty="0" smtClean="0"/>
              <a:t>МКОУ «</a:t>
            </a:r>
            <a:r>
              <a:rPr lang="ru-RU" dirty="0" err="1" smtClean="0"/>
              <a:t>Ики-Бухусовская</a:t>
            </a:r>
            <a:r>
              <a:rPr lang="ru-RU" dirty="0" smtClean="0"/>
              <a:t> СОШ им. П. М. Эрдниева»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Наступила____</a:t>
            </a:r>
            <a:r>
              <a:rPr lang="ru-RU" sz="3600" dirty="0" smtClean="0"/>
              <a:t>, _____ весна.</a:t>
            </a:r>
            <a:br>
              <a:rPr lang="ru-RU" sz="3600" dirty="0" smtClean="0"/>
            </a:br>
            <a:r>
              <a:rPr lang="ru-RU" sz="3600" dirty="0" err="1" smtClean="0"/>
              <a:t>Светит_____</a:t>
            </a:r>
            <a:r>
              <a:rPr lang="ru-RU" sz="3600" dirty="0" smtClean="0"/>
              <a:t>, </a:t>
            </a:r>
            <a:r>
              <a:rPr lang="ru-RU" sz="3600" dirty="0" err="1" smtClean="0"/>
              <a:t>______солнышко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err="1" smtClean="0"/>
              <a:t>Зашумели________воды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err="1" smtClean="0"/>
              <a:t>Появились_______подснежники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Радостно человеку смотреть </a:t>
            </a:r>
            <a:r>
              <a:rPr lang="ru-RU" sz="3600" dirty="0" err="1" smtClean="0"/>
              <a:t>на_____,_______</a:t>
            </a:r>
            <a:r>
              <a:rPr lang="ru-RU" sz="3600" dirty="0" smtClean="0"/>
              <a:t>  цветы.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Наступила долгожданная весна.</a:t>
            </a:r>
            <a:br>
              <a:rPr lang="ru-RU" sz="3600" dirty="0" smtClean="0"/>
            </a:br>
            <a:r>
              <a:rPr lang="ru-RU" sz="3600" dirty="0" smtClean="0"/>
              <a:t>Светит яркое, лучистое  солнышко.</a:t>
            </a:r>
            <a:br>
              <a:rPr lang="ru-RU" sz="3600" dirty="0" smtClean="0"/>
            </a:br>
            <a:r>
              <a:rPr lang="ru-RU" sz="3600" dirty="0" smtClean="0"/>
              <a:t>Зашумели весенние воды.</a:t>
            </a:r>
            <a:br>
              <a:rPr lang="ru-RU" sz="3600" dirty="0" smtClean="0"/>
            </a:br>
            <a:r>
              <a:rPr lang="ru-RU" sz="3600" dirty="0" smtClean="0"/>
              <a:t>Появились первые красивые подснежники.</a:t>
            </a:r>
            <a:br>
              <a:rPr lang="ru-RU" sz="3600" dirty="0" smtClean="0"/>
            </a:br>
            <a:r>
              <a:rPr lang="ru-RU" sz="3600" dirty="0" smtClean="0"/>
              <a:t>Радостно человеку смотреть на прекрасные ранние цветы.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Я узнал…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Я понял…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Мне было интересно…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Мне было трудно…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Домашнее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«Звёздочки»</a:t>
            </a:r>
            <a:r>
              <a:rPr lang="ru-RU" sz="3200" dirty="0" smtClean="0">
                <a:solidFill>
                  <a:schemeClr val="tx2"/>
                </a:solidFill>
              </a:rPr>
              <a:t>                         </a:t>
            </a:r>
            <a:r>
              <a:rPr lang="ru-RU" sz="3200" dirty="0" smtClean="0">
                <a:solidFill>
                  <a:srgbClr val="00B050"/>
                </a:solidFill>
              </a:rPr>
              <a:t>«Солнышки»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Выучить правило,                     Выучить правило,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с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87 № 151                                          с 87 №150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Девиз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Учитесь открывать</a:t>
            </a:r>
            <a:endParaRPr lang="ru-RU" sz="66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Правила работы в группе</a:t>
            </a:r>
            <a:endParaRPr lang="ru-RU" sz="48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6481" y="1785926"/>
            <a:ext cx="7830295" cy="4214842"/>
          </a:xfrm>
        </p:spPr>
        <p:txBody>
          <a:bodyPr/>
          <a:lstStyle/>
          <a:p>
            <a:pPr marL="514350" indent="-514350"/>
            <a:r>
              <a:rPr lang="ru-RU" sz="3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Работать надо дружно.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Обсуждение веди шепотом.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Следи за временем.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 перебивай товарища.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Выслушивай мнение </a:t>
            </a:r>
          </a:p>
          <a:p>
            <a:pPr marL="514350" indent="20638"/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815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858179" cy="5143536"/>
        </p:xfrm>
        <a:graphic>
          <a:graphicData uri="http://schemas.openxmlformats.org/drawingml/2006/table">
            <a:tbl>
              <a:tblPr/>
              <a:tblGrid>
                <a:gridCol w="7858179"/>
              </a:tblGrid>
              <a:tr h="51435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Алгоритм.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 части речи.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 обозначает?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какие вопросы отвечает?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Привести свои примеры.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903255"/>
            <a:ext cx="82153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 - это часть речи, которая обозначает __________  ________________ и отвечает на вопросы _______, __________, _________, _________.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Например:________________________________________________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09663"/>
            <a:ext cx="593725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524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Работа в группах.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250825" y="0"/>
            <a:ext cx="8137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chemeClr val="hlink"/>
                </a:solidFill>
              </a:rPr>
              <a:t>Отчет групп о проделанной работе</a:t>
            </a:r>
          </a:p>
        </p:txBody>
      </p:sp>
      <p:pic>
        <p:nvPicPr>
          <p:cNvPr id="73735" name="Picture 7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73238"/>
            <a:ext cx="5832475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C00000"/>
                </a:solidFill>
              </a:rPr>
              <a:t>Имя прилагательное </a:t>
            </a:r>
            <a:r>
              <a:rPr lang="ru-RU" sz="3600" dirty="0" smtClean="0"/>
              <a:t>– это часть речи, которая обозначает признаки предметов и отвечает на вопросы </a:t>
            </a:r>
            <a:r>
              <a:rPr lang="ru-RU" sz="3600" dirty="0" smtClean="0">
                <a:solidFill>
                  <a:srgbClr val="00B050"/>
                </a:solidFill>
              </a:rPr>
              <a:t>какой? какая? какое? какие?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У существительных подчас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Не жизнь, а просто скука.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Ни цвета нет у них без нас,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Ни запаха, ни звука!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Но если нас к ним приложить,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Им веселее станет жить.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</TotalTime>
  <Words>233</Words>
  <Application>Microsoft Office PowerPoint</Application>
  <PresentationFormat>Экран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Урок русского языка по теме «Что такое имя прилагательное?»</vt:lpstr>
      <vt:lpstr>Девиз урока</vt:lpstr>
      <vt:lpstr>Правила работы в группе</vt:lpstr>
      <vt:lpstr>Слайд 4</vt:lpstr>
      <vt:lpstr>Слайд 5</vt:lpstr>
      <vt:lpstr>Слайд 6</vt:lpstr>
      <vt:lpstr>Слайд 7</vt:lpstr>
      <vt:lpstr>Слайд 8</vt:lpstr>
      <vt:lpstr>Слайд 9</vt:lpstr>
      <vt:lpstr>Прочитайте текст</vt:lpstr>
      <vt:lpstr>Прочитайте текст</vt:lpstr>
      <vt:lpstr>Слайд 12</vt:lpstr>
      <vt:lpstr>Домашнее задание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 «Что такое имя прилагательное?»</dc:title>
  <dc:creator>samsung</dc:creator>
  <cp:lastModifiedBy>Елена</cp:lastModifiedBy>
  <cp:revision>16</cp:revision>
  <dcterms:created xsi:type="dcterms:W3CDTF">2014-04-13T09:50:17Z</dcterms:created>
  <dcterms:modified xsi:type="dcterms:W3CDTF">2018-04-15T17:58:31Z</dcterms:modified>
</cp:coreProperties>
</file>