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4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348880"/>
            <a:ext cx="402078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60648"/>
            <a:ext cx="7406640" cy="172819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«Судебная защита прав и свобод человека и гражданина» 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564904"/>
            <a:ext cx="4248472" cy="41720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Выполнила студентка гр. 3ПСО-2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Гутник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Елизавета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Сергеевна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Преподаватель: 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Глухенькая Елена Витальевна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*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Судебная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 из важнейших государственных способов защиты прав, свобод и законных интересов субъектов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права, осуществляемый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форме правосудия и гарантированный государством. </a:t>
            </a:r>
          </a:p>
        </p:txBody>
      </p:sp>
    </p:spTree>
    <p:extLst>
      <p:ext uri="{BB962C8B-B14F-4D97-AF65-F5344CB8AC3E}">
        <p14:creationId xmlns:p14="http://schemas.microsoft.com/office/powerpoint/2010/main" val="238480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8850" y="1124744"/>
            <a:ext cx="8100392" cy="54102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Права и свободы человека и гражданина являются актуальной темой современного права и социального статуса личности. В настоящее время можно говорить о развитии института прав и свобод человека и гражданина. Актуальность выбранной темы определена тем обстоятельством, что в современной России весьма актуальными остаются проблемы защиты конституционных прав и свобод граждан, в основном своем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положении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судебной защиты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Целью нашей работы является анализ законодательства в области защиты прав и свобод личности, а так же форм этой защиты.</a:t>
            </a:r>
          </a:p>
          <a:p>
            <a:pPr marL="82296" indent="0"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Объектом рассмотрения в работе является совокупность общественных отношений возникающих при формировании и реализации прав и свобод человека и гражданина. Предметом рассмотрения работы являются нормативно правовые акты устанавливающие стандарты в области прав и свобод человека и гражданина.</a:t>
            </a:r>
          </a:p>
        </p:txBody>
      </p:sp>
    </p:spTree>
    <p:extLst>
      <p:ext uri="{BB962C8B-B14F-4D97-AF65-F5344CB8AC3E}">
        <p14:creationId xmlns:p14="http://schemas.microsoft.com/office/powerpoint/2010/main" val="279337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8100392" cy="295232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Российской Федерации признаются и гарантируются права, свободы человека и гражданина согласно общепризнанным принципам и нормам международного права и в соответствии с настоящей Конституцией. Основные права и свободы человека неотчуждаемы и принадлежат каждому от рождения. Осуществление прав и свобод человека и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гражданина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должно нарушать права и свободы других лиц Права и свободы человека и гражданина являются непосредственно действующими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09120"/>
            <a:ext cx="2664296" cy="199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83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637" y="4409728"/>
            <a:ext cx="326436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Практика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8100392" cy="5949280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Решение суда 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защите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чести и достоинства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Бабушкинский районный суд г. Москвы  рассмотрев в открытом судебном заседании гражданское дело по иску Вороновой А.А к Киселевой Т.А., о защите чести и достоинства, компенсации морального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вреда,</a:t>
            </a:r>
          </a:p>
          <a:p>
            <a:pPr marL="82296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Установил:</a:t>
            </a:r>
          </a:p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Воронова А.А обратился в суд с иском к Киселевой Т.А.,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защите чести и достоинства, компенсации морального вреда, в котором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просила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признать сведения, распространенные Киселевой Т.А. в заявлениях от 17.12.2014 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не соответствующими действительности, порочащими его честь и достоинство;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взыскать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 ответчиков компенсацию морального вреда в размере один миллион рублей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Решил:</a:t>
            </a:r>
          </a:p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Представленные доказательства в совокупности, суд приходит к выводу, что ответчик выразил свое мнение о поведении истца. Такие суждения могут касаться профессиональных, личностных, морально-нравственных качеств того или иного гражданина. Изложенные ответчиком сведения носят оценочный характер, являясь субъективным мнением ответчика, и проверить их не представляется возможным. В соответствии со ст. 10 Конвенции о защите прав человека и основных свобод и ст. 29 Конституции РФ каждому гарантируется право на свободу мысли и слова, в связи с чем такие высказывания не запрещены.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удовлетворении исковых требований Воронова А.А к Киселевой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Т.А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 защите чести и достоинства, компенсации морального вреда - отказать.</a:t>
            </a:r>
          </a:p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Решение может быть обжаловано путем подачи апелляционной жалобы в Московский городской суд в течение месяца.</a:t>
            </a:r>
          </a:p>
          <a:p>
            <a:pPr marL="82296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51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законы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08720"/>
            <a:ext cx="8244408" cy="594928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Конституция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Российской Федерации (принята всенародным голосованием 12.12.1993) (с учетом поправок, внесенных Законами РФ о поправках к Конституции РФ от 30.12.2008 N 6-ФКЗ, от 30.12.2008 N 7-ФКЗ, от 05.02.2014 N 2-ФКЗ, от 21.07.2014 N 11-ФКЗ)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Всеобщая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декларация прав человека Принята Генеральной Ассамблеей ООН 10 декабря 1948 г.)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Европейская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конвенция о защите прав человека и основных свобод от 4 ноября 1950 года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Международный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пакт об экономических,  социальных и культурных правах 1966 года 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Уголовно-процессуальный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кодекс РФ от 18.12. 2001. (с изм. от 29 июля 2017 г.)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Гражданский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кодекс РФ. Редакция от 29.07.2017(с изм. и доп., вступ. в силу с 06.08.2017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Гражданский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процессуальный кодекс Российской Федерации от 14.11.2002 N 138-ФЗ (ред. от 29.07.2017) (с изм. и доп., вступ. в силу с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10.08.2017)</a:t>
            </a:r>
            <a:endParaRPr lang="en-US" sz="5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Арбитражный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процессуальный кодекс РФ от 24.07.2003. (с </a:t>
            </a:r>
            <a:r>
              <a:rPr lang="ru-RU" sz="5500" dirty="0" err="1">
                <a:latin typeface="Times New Roman" pitchFamily="18" charset="0"/>
                <a:cs typeface="Times New Roman" pitchFamily="18" charset="0"/>
              </a:rPr>
              <a:t>изм.от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 29 июля 2017 г.)</a:t>
            </a: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конституционный закон «О судебной системе Российской Федерации» от 31.12.1996 г. N 1-ФКЗ (с изм. от 5 февраля 2014 г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5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конституционный закон «О Конституционном Суде Российской Федерации» от 21.07.1994 г. (в ред. от 28 декабря 2016 г.)</a:t>
            </a:r>
          </a:p>
          <a:p>
            <a:pPr marL="82296" indent="0">
              <a:buNone/>
            </a:pPr>
            <a:endParaRPr lang="ru-RU" sz="5500" dirty="0"/>
          </a:p>
        </p:txBody>
      </p:sp>
    </p:spTree>
    <p:extLst>
      <p:ext uri="{BB962C8B-B14F-4D97-AF65-F5344CB8AC3E}">
        <p14:creationId xmlns:p14="http://schemas.microsoft.com/office/powerpoint/2010/main" val="181121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5418"/>
            <a:ext cx="749808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8172400" cy="594928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Таким образом, в современном российском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проблема защиты гражданских прав стоит достаточно остро. От эффективности действий по защите своих субъективных прав, в конечном счете, зависит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успех как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коммерческой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физических лиц,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так и юридических лиц. Проблемы судебной защиты гражданских прав можно разделить на две группы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осуществления правосудия, с которыми сталкиваются лица, потерпевшие от посягательства на их право в любом суде, будь то конституционный, арбитражный или суд общей юрисдикции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Проблемы связанные с  длительной процедурой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самой судебной защиты, т.е. период времени от совершения противоправных действий до исполнения судебного решения.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Пределы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защиты гражданских прав должны быть четко обозначены, защита лицом своего субъективного права не должна нарушать субъективных прав и интересов других лиц. </a:t>
            </a:r>
          </a:p>
        </p:txBody>
      </p:sp>
    </p:spTree>
    <p:extLst>
      <p:ext uri="{BB962C8B-B14F-4D97-AF65-F5344CB8AC3E}">
        <p14:creationId xmlns:p14="http://schemas.microsoft.com/office/powerpoint/2010/main" val="300433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636912"/>
            <a:ext cx="749808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9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</TotalTime>
  <Words>790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«Судебная защита прав и свобод человека и гражданина» </vt:lpstr>
      <vt:lpstr>Актуальность</vt:lpstr>
      <vt:lpstr>Презентация PowerPoint</vt:lpstr>
      <vt:lpstr>Практика</vt:lpstr>
      <vt:lpstr>Основные законы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Судебная защита прав и свобод человека и гражданина. </dc:title>
  <dc:creator>User</dc:creator>
  <cp:lastModifiedBy>пк</cp:lastModifiedBy>
  <cp:revision>20</cp:revision>
  <dcterms:created xsi:type="dcterms:W3CDTF">2017-12-24T00:07:37Z</dcterms:created>
  <dcterms:modified xsi:type="dcterms:W3CDTF">2018-03-04T05:03:24Z</dcterms:modified>
</cp:coreProperties>
</file>