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8" r:id="rId4"/>
    <p:sldId id="274" r:id="rId5"/>
    <p:sldId id="258" r:id="rId6"/>
    <p:sldId id="259" r:id="rId7"/>
    <p:sldId id="260" r:id="rId8"/>
    <p:sldId id="270" r:id="rId9"/>
    <p:sldId id="271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trelkovoe-oruzhie/179-ruchnoj-protivotankovyj-granatomet-rpg-7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amoleti/47-noveishii-istrebitel-f-22-raptor-demonstratsionnie-poleti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artilleriya/95-armeiskaya-220-mm-rszo-uragan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voennie-korabli/82-malie-raketnie-katera-na-vozdushnoi-podushke-bora-i-samum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tanki/137--t-84u-oplot-osnovnoj-boevoj-tank-ukrainy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amoleti/108-tu-160-sverhzvukovoi-strategicheskii-raketonosets-bombardirovschik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vertoleti/64-rossiiskii-vertolet-mi-28n-nochnoi-ohotnik-zahodit-na-tsel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voennie-korabli/85-foto-apl-rf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trelkovoe-oruzhie/163-krupnokalibernyj-pulemet-nsv-12-7-utjos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ollektsiya.ru/samoleti/147-an-225-mriya-mechta-transportnyj-samoljot-sverkhbolshoj-gruzopod-jomnosti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ВОЕННАЯ ТЕХНИКА</a:t>
            </a:r>
            <a:br>
              <a:rPr lang="ru-RU" sz="66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составила </a:t>
            </a:r>
            <a:r>
              <a:rPr lang="ru-RU" sz="2400" b="1" smtClean="0">
                <a:solidFill>
                  <a:srgbClr val="00B050"/>
                </a:solidFill>
              </a:rPr>
              <a:t>воспитатель Щербакова Елена Сергеевна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Ракетный крейсер &quot;Москва&quot; - флагман Черноморского флота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464400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ТР-90 &quot;Росток&quot; ГАЗ-59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ото АПЛ РФ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449999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н-225 «Мрия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0"/>
            <a:ext cx="43559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79712" y="2564904"/>
            <a:ext cx="540060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Обучающая презентация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645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чной противотанковый гранатомет РПГ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Ручной противотанковый гранатомет РПГ 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ейший истребитель F-22 Rapt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Новейший истребитель F-22 Raptor (Раптор) + Видео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рмейская 220-мм РСЗО &quot;Ураган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Армейская 220-мм РСЗО "Ураган"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лые ракетные катера на воздушной подушке «Бора» и «Самум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Малые ракетные катера на воздушной подушке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Бора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 и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Самум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-84У «Оплот» - основной боевой танк Украи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591928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hlinkClick r:id="rId3"/>
              </a:rPr>
              <a:t>Т-84У «Оплот» - основной боевой танк Украины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у-160 &quot;Белый лебедь&quot; стратегический ракетоносец-бомбардировщ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934"/>
            <a:ext cx="7693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Ту-160 "Белый лебедь" стратегический ракетоносец-бомбардировщик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ollektsiya.ru/images/stories/vertolet-01/vertolet-mi-28n-ohotnik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43934"/>
            <a:ext cx="522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Российский вертолет Ми-28Н "Ночной охотник"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АПЛ РФ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3"/>
              </a:rPr>
              <a:t>Фото АПЛ РФ (21 фото)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упнокалиберный пулемет НСВ-12,7 «Утёс»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47664" y="6488668"/>
            <a:ext cx="522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Крупнокалиберный пулемет НСВ-12,7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Утёс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5432"/>
            <a:ext cx="9144000" cy="485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кетный крейсер &quot;Москва&quot; - флагман Черноморского флота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-225 «Мрия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Ан-225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Мрия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 (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«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Мечта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Calibri"/>
                <a:ea typeface="Times New Roman" pitchFamily="18" charset="0"/>
                <a:cs typeface="Arial" pitchFamily="34" charset="0"/>
                <a:hlinkClick r:id="rId3"/>
              </a:rPr>
              <a:t>»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8B0220"/>
                </a:solidFill>
                <a:effectLst/>
                <a:latin typeface="inherit" charset="0"/>
                <a:ea typeface="Times New Roman" pitchFamily="18" charset="0"/>
                <a:cs typeface="Arial" pitchFamily="34" charset="0"/>
                <a:hlinkClick r:id="rId3"/>
              </a:rPr>
              <a:t>) транспортный самолёт сверхбольшой грузоподъёмности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ТР-90 &quot;Росток&quot; ГАЗ-59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956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8B022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БТР-90 "Росток" ГАЗ-5923</a:t>
            </a:r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119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ВОЕННАЯ ТЕХНИКА составила воспитатель Щербакова Елена Сергеевна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SSS</dc:creator>
  <cp:lastModifiedBy>SSS</cp:lastModifiedBy>
  <cp:revision>25</cp:revision>
  <dcterms:modified xsi:type="dcterms:W3CDTF">2018-01-26T14:37:32Z</dcterms:modified>
</cp:coreProperties>
</file>