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3" r:id="rId9"/>
    <p:sldId id="264" r:id="rId10"/>
    <p:sldId id="265" r:id="rId11"/>
    <p:sldId id="266" r:id="rId12"/>
    <p:sldId id="267" r:id="rId13"/>
    <p:sldId id="259" r:id="rId14"/>
    <p:sldId id="268" r:id="rId15"/>
    <p:sldId id="269" r:id="rId16"/>
    <p:sldId id="274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4034" y="0"/>
            <a:ext cx="7889966" cy="1920239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Спорт – альтернатива пагубным привычкам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1850" y="4820194"/>
            <a:ext cx="3447969" cy="165898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 ученица 10 «В» класса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ГБОУ СОШ №5  «Образовательный центр «Лидер»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Малкина Виктория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edgehill.ac.uk/events/files/2013/08/Sports-D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989" y="1745582"/>
            <a:ext cx="7200434" cy="4446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210406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118" y="182880"/>
            <a:ext cx="7001065" cy="72281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Зависимость от интернета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80428"/>
            <a:ext cx="9222377" cy="51415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Интернет-зависимость – это расстройство в  психике, сопровождающееся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большим количеством поведенческих проблем и в общем заключающееся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 неспособности человека вовремя выйти из сети, а также в постоянном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присутствии навязчивого желания туда войти. Кроме психических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мыслительных расстройств </a:t>
            </a:r>
            <a:r>
              <a:rPr lang="ru-RU" sz="2000" dirty="0" err="1" smtClean="0">
                <a:solidFill>
                  <a:schemeClr val="tx1"/>
                </a:solidFill>
                <a:latin typeface="Cambria" pitchFamily="18" charset="0"/>
              </a:rPr>
              <a:t>интеренет-зависимость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 опасна 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возникновением физических заболеваний. Проводя чудовищно много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времени у экранов мониторов, мы портим свое. Интернет зависимость,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которая сопровождается сидячим образом жизни, приводит к различным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заболеваниям позвоночника и суставов (сколиозу, остеохондрозу, артрозу), 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tx1"/>
                </a:solidFill>
                <a:latin typeface="Cambria" pitchFamily="18" charset="0"/>
              </a:rPr>
              <a:t>сердечно-сосудистым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 патологиям (тахикардии, аритмии, артериальной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гипертонии, </a:t>
            </a:r>
            <a:r>
              <a:rPr lang="ru-RU" sz="2000" dirty="0" err="1" smtClean="0">
                <a:solidFill>
                  <a:schemeClr val="tx1"/>
                </a:solidFill>
                <a:latin typeface="Cambria" pitchFamily="18" charset="0"/>
              </a:rPr>
              <a:t>варикозу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 нижних конечностей) и многим другим заболеваниям</a:t>
            </a:r>
            <a:r>
              <a:rPr lang="ru-RU" sz="2000" dirty="0" smtClean="0">
                <a:latin typeface="Cambria" pitchFamily="18" charset="0"/>
              </a:rPr>
              <a:t>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6626" name="Picture 2" descr="http://yapsiholog.ru/wp-content/uploads/2015/10/internet-zavisim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5299" y="921169"/>
            <a:ext cx="3466702" cy="230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s://ds04.infourok.ru/uploads/ex/06fd/00043934-dea5e835/1/hello_html_6ef6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1932" y="3304650"/>
            <a:ext cx="3270068" cy="267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95943"/>
            <a:ext cx="9849394" cy="1473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Но есть прекрасная альтернатива  пагубным привычкам – это спорт!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449" y="1507446"/>
            <a:ext cx="8845488" cy="4266336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О спорт! Ты – наслаждение!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Ты верный, неизменный спутник жизни.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Нашему духу и телу ты щедро даришь радость бытия.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Ты бессмертен…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Ты – торжествующий вестник весны человечества.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Упоение от гармонии разума и силы.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Ты, как эстафету, передаёшь нам это наследие предков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Проходят века. Жизнь торжествует.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Ты живёшь, не подвластный времени, спорт!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	Так писал в своей оде инициатор возрождения олимпийских игр французский педагог и общественный деятель Пьер де Кубертен.</a:t>
            </a:r>
          </a:p>
          <a:p>
            <a:endParaRPr lang="ru-RU" dirty="0"/>
          </a:p>
        </p:txBody>
      </p:sp>
      <p:pic>
        <p:nvPicPr>
          <p:cNvPr id="28674" name="Picture 2" descr="http://cdn.bolshoyvopros.ru/files/users/images/cc/12/cc1247c595e0d12930a06af7f0238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705" y="813581"/>
            <a:ext cx="3069135" cy="438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616437" y="5076073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Пьер де Кубертен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8617" y="222070"/>
            <a:ext cx="7210697" cy="6635930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Пьер де Кубертен сказал: «О, спорт, ты- мир!». Ему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вторил Ювенал: «В здоровом теле - здоровый дух!».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Занятия спортом повышают энергию и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работоспособность человека, заполняют его досуг.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Увлечение спортом не только предупреждает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Развитие пагубных привычек, но и укрепляет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здоровье, снимает утомление после умственного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труда, сбрасывает эмоциональное напряжение,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позволяет «держать себя в форме». Ещё древние греки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прославляли красоту человеческого тела физически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развитого человека. Ни для кого не секрет, что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физические упражнения дают мощное лечебное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действие на организм больного.</a:t>
            </a: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7644">
            <a:off x="8695603" y="194144"/>
            <a:ext cx="3285875" cy="2188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89076">
            <a:off x="8669049" y="4641717"/>
            <a:ext cx="3315734" cy="220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droplak.ru/wp-content/uploads/2015/05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1501" y="2338250"/>
            <a:ext cx="2495007" cy="2495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картинки про здоровь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98939">
            <a:off x="-37757" y="455308"/>
            <a:ext cx="2186865" cy="170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картинки про здоровь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6517">
            <a:off x="133853" y="2547989"/>
            <a:ext cx="1837244" cy="206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6" y="217715"/>
            <a:ext cx="7771773" cy="11016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	Спортивные игры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486" y="861205"/>
            <a:ext cx="59000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ndara" pitchFamily="34" charset="0"/>
              </a:rPr>
              <a:t>Спортивные игры - оказывают благоприятное действие на организм не только потому, что во время игры напрягаются различные группы мышц, развивается ловкость, умение сохранять равновесие, быстро бегать, прыгать, ловить мяч и т. п. Большое значение имеет и то, что игра всегда сопровождается эмоциональным подъемом, а он вызывает возбуждение симпатического отдела нервной системы; в результате увеличивается количество находящейся в движении крови, повышается содержание гемоглобина и сахара в крови, учащается ритм сокращений сердца и дыхания, выделяется много пота и т. д. В спортивных играх совершенствуется зрение и умение ориентироваться в пространстве, укрепляется воля.</a:t>
            </a:r>
            <a:endParaRPr lang="ru-RU" sz="2000" dirty="0">
              <a:latin typeface="Candara" pitchFamily="34" charset="0"/>
            </a:endParaRPr>
          </a:p>
        </p:txBody>
      </p:sp>
      <p:pic>
        <p:nvPicPr>
          <p:cNvPr id="22534" name="Picture 6" descr="Фото #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3459" y="0"/>
            <a:ext cx="4188541" cy="2782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Фото #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350" y="2244429"/>
            <a:ext cx="3827418" cy="287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Фото #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7977" y="4277898"/>
            <a:ext cx="3884023" cy="2580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ото #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267102" cy="351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Фото #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661" y="169817"/>
            <a:ext cx="4849585" cy="646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6183" y="3237658"/>
            <a:ext cx="5172891" cy="3463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Фото #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62621">
            <a:off x="4833709" y="741970"/>
            <a:ext cx="3148784" cy="209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5" name="Picture 9" descr="Фото #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7875">
            <a:off x="14814" y="3971793"/>
            <a:ext cx="3387129" cy="2259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149531" y="209006"/>
            <a:ext cx="10241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/>
                </a:solidFill>
              </a:rPr>
              <a:t>Школьные мероприятия</a:t>
            </a:r>
            <a:endParaRPr lang="ru-RU" sz="40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5760" y="209006"/>
            <a:ext cx="65706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	В 21 веке  женщина стала независимой, но желание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быть красивой и стройной остается. Этот долгий путь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к совершенству начинается с уроков физкультуры.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	Кто занимается спортом, тот всегда весел, здоров,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меньше склонен к болезням. Народная мудрость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гласит: «Посеешь поступок – пожнёшь привычку,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посеешь привычку – пожнёшь характер, посеешь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характер – пожнёшь судьбу».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	Сейчас в нашей стране ведётся большая работа по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развитию спорта, пропагандируется здоровый образ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жизни: строятся стадионы, в школах введены три часа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физкультуры, работают спортивные секции,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создаются школьные спортивные клубы, волонтёры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из числа молодёжи выступают за здоровое поколение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в двадцать первом веке.  Они призывают к жизни без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курения, наркотиков, алкоголя. </a:t>
            </a:r>
          </a:p>
        </p:txBody>
      </p:sp>
      <p:pic>
        <p:nvPicPr>
          <p:cNvPr id="31746" name="Picture 2" descr="http://images.myshared.ru/6/565004/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6375" y="0"/>
            <a:ext cx="4988833" cy="374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finmagazine.ru/wp-content/uploads/2016/04/3-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8810" y="3812262"/>
            <a:ext cx="4545876" cy="304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/>
                </a:solidFill>
              </a:rPr>
              <a:t>Мы за спорт!</a:t>
            </a:r>
            <a:endParaRPr lang="ru-RU" sz="6600" dirty="0">
              <a:solidFill>
                <a:schemeClr val="accent5"/>
              </a:solidFill>
            </a:endParaRPr>
          </a:p>
        </p:txBody>
      </p:sp>
      <p:pic>
        <p:nvPicPr>
          <p:cNvPr id="63491" name="Picture 3" descr="C:\Documents and Settings\User\Рабочий стол\спорт\SAM_3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95581" y="1528354"/>
            <a:ext cx="7620053" cy="4794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0478" y="397104"/>
            <a:ext cx="8596668" cy="38807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Но самое главное в решении проблемы – это мы и наш выбор.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Здоровье человека наполовину определяется его образом жизни. 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я  считаю, что спорт спасёт наше здоровье, а значит и жизнь! Я за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здоровый образ жизни! Я выбираю спорт!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Хочешь быть здоровым – будь им!</a:t>
            </a:r>
            <a:b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Давайте доверимся спорту!</a:t>
            </a:r>
            <a:b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    Ведь спорт – это альтернатива вредным привычкам!</a:t>
            </a:r>
            <a:endParaRPr lang="ru-RU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2770" name="Picture 2" descr="http://www.rbash.pnzreg.ru/files/bashmakovo_pnzreg_ru/news/dezember/7_12_2012/timiryaze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8719">
            <a:off x="9227544" y="341621"/>
            <a:ext cx="2850484" cy="1973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samtatnews.ru/wp-content/uploads/2017/01/yc8SVEn8Fy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69069">
            <a:off x="201600" y="2312453"/>
            <a:ext cx="2818122" cy="211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valsoch5.ucoz.ru/foto/kuren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81632">
            <a:off x="149187" y="229309"/>
            <a:ext cx="1434583" cy="107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s://pp.userapi.com/c639821/v639821407/5b817/1uAK68sQn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5192">
            <a:off x="49191" y="4196079"/>
            <a:ext cx="3699799" cy="246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8" name="Picture 10" descr="https://ds02.infourok.ru/uploads/ex/0704/00081d53-114b06f8/hello_html_9b09b3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78907">
            <a:off x="8520105" y="2566583"/>
            <a:ext cx="3409808" cy="2197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0" name="Picture 12" descr="http://www.rcmm.ru/uploads/posts/2017-07/1501233945_bassey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99223" y="3279027"/>
            <a:ext cx="3528150" cy="2349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2" name="Picture 14" descr="http://clipart-library.com/images/6TypnKkT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03630" y="4624251"/>
            <a:ext cx="3116293" cy="22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4" name="Picture 16" descr="https://s1.1zoom.ru/big0/411/Blonde_girl_Run_Legs_516345_1280x85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60719" y="4506686"/>
            <a:ext cx="3528349" cy="235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6" name="Picture 18" descr="http://gov.cap.ru/UserFiles/news/201510/02/Original/365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132" y="375869"/>
            <a:ext cx="11769634" cy="57898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2069"/>
            <a:ext cx="8596668" cy="8229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    Актуальность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80427"/>
            <a:ext cx="9394129" cy="5611812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	Здоровье - это одна из важнейших ценностей человека, залог его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благополучия и долголетия.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	В современном обществе проблема выбора между здоровым образом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жизни и вредными привычками остается актуальной и злободневной.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	Все знают, что пагубные привычки уносят  здоровье человека.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 пору взросления нас мучает вопрос «Кем быть? Каким быть?»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	Как распорядиться бесценным даром, данным человеку, – жизнью?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Все больше и больше  молодых людей обращаются к наркотикам,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алкоголю, курению.</a:t>
            </a:r>
          </a:p>
        </p:txBody>
      </p:sp>
      <p:pic>
        <p:nvPicPr>
          <p:cNvPr id="1026" name="Picture 2" descr="https://im0-tub-ru.yandex.net/i?id=80afec7f0b3feba994e93a3ce17f139d-sr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7365" y="3043646"/>
            <a:ext cx="3954635" cy="36184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2332" y="0"/>
            <a:ext cx="2585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Спорт</a:t>
            </a:r>
            <a:endParaRPr lang="ru-RU" sz="5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16582" y="0"/>
            <a:ext cx="91440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0275" y="0"/>
            <a:ext cx="6731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Вредные привычки</a:t>
            </a:r>
            <a:endParaRPr lang="ru-RU" sz="5400" b="1" dirty="0"/>
          </a:p>
        </p:txBody>
      </p:sp>
      <p:pic>
        <p:nvPicPr>
          <p:cNvPr id="20485" name="Picture 5" descr="https://ru-static.z-dn.net/files/dd0/6a3da3b7e780a0c4fb25a8b3dcbb0eb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8457"/>
            <a:ext cx="5191029" cy="3082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7" name="Picture 7" descr="http://www.fotoprizer.ru/img/46012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508" y="3479074"/>
            <a:ext cx="5068388" cy="33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 descr="http://my-ivanovo.ru/wp-content/uploads/2013/01/0_1539a_e0aeb45e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2990" y="822961"/>
            <a:ext cx="4581197" cy="32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3" name="Picture 13" descr="https://candoru.ru/wp-content/uploads/2016/10/landscape-1446736232-g-alcohol-depression-56595472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4553" y="3599276"/>
            <a:ext cx="6517447" cy="3258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0088" y="256902"/>
            <a:ext cx="4247363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Вредные привычки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574" y="1011058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Алкоголь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Курение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Наркотики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Неправильное питание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Зависимость от интернета</a:t>
            </a:r>
          </a:p>
        </p:txBody>
      </p:sp>
      <p:pic>
        <p:nvPicPr>
          <p:cNvPr id="21506" name="Picture 2" descr="http://www.arpeflu.ru/wp-content/uploads/2016/05/2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219303"/>
            <a:ext cx="3521023" cy="26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stefanvandenhoudt.com/wp-content/uploads/2017/09/canstockphoto10274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2663" y="3866379"/>
            <a:ext cx="3949337" cy="29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s://www.sb.by/upload/medialibrary/ff8/ff8fab82ffcfca3d82f7c686e8b2e9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103" y="1"/>
            <a:ext cx="3857897" cy="2366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vcerkvi.ru/wp-content/uploads/2016/08/kur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9850" y="3879669"/>
            <a:ext cx="4279495" cy="240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alcogolizm.com/wp-content/uploads/2016/09/alcohol-train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2365" y="927464"/>
            <a:ext cx="3622634" cy="241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406" y="0"/>
            <a:ext cx="5720903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Алкоголь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" y="619172"/>
            <a:ext cx="7173444" cy="6029822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	Алкоголь - яд, который разрушает клетки. В первую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очередь он губит клетки головного мозга и печени,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поэтому у хронических алкоголиков разрушенная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нервная система: они раздражительны, страдают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потерей памяти.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	Но более других органов страдает печень, потому что в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ней осаждаются и обезвреживаются яды алкоголя.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Постепенно печень разрушается,  и типичными 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заболеваниями  для алкоголиков является цирроз и рак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печени.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 	Перед тем как поднимать очередную рюмку, представьте,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как клетки организма начинают задыхаться, мозг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блокирует многие центры, как кровь становится гуще, как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формируются тромбы, как прожигаются стенки желудка. Это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перечень не просто последствий, а смертельно опасных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ru-RU" sz="2200" dirty="0" smtClean="0">
                <a:solidFill>
                  <a:schemeClr val="tx1"/>
                </a:solidFill>
                <a:latin typeface="Cambria" pitchFamily="18" charset="0"/>
              </a:rPr>
              <a:t>болезней.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http://onur-travel.net/800px-%D0%90%D0%BD%D1%82%D0%B0%D0%BB%D0%B8%D1%8F_%D1%83%D0%B6%D0%B5%D1%81%D1%82%D0%BE%D1%87%D0%B8%D0%BB%D0%B0_%D0%BF%D1%80%D0%B0%D0%B2%D0%B8%D0%BB%D0%B0_%D1%80%D0%B0%D1%81%D0%BF%D0%B8%D1%82%D0%B8%D1%8F_%D0%B0%D0%BB%D0%BA%D0%BE%D0%B3%D0%BE%D0%BB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9700" y="1502229"/>
            <a:ext cx="4787481" cy="350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6112" y="182880"/>
            <a:ext cx="2614506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Курение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08" y="919617"/>
            <a:ext cx="5473338" cy="520686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	Самый распространённый порок нашего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общества – курение. Многие считают, что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курение-это не болезнь и ничего страшного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для курильщика и окружающих его людей в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курении нет. Почему мы, подростки, 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начинаем курить? Во-первых, из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любопытства. Во-вторых, подражаем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взрослым. последствия могут не сказаться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сразу, но через 10-15 лет вы ощутите их в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полную силу. Это рак легких, бронхит,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ишемическая болезнь сердца, бесплодие,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Cambria" pitchFamily="18" charset="0"/>
              </a:rPr>
              <a:t>разрушение мозга, склероз.</a:t>
            </a:r>
          </a:p>
          <a:p>
            <a:endParaRPr lang="ru-RU" dirty="0"/>
          </a:p>
        </p:txBody>
      </p:sp>
      <p:pic>
        <p:nvPicPr>
          <p:cNvPr id="24578" name="Picture 2" descr="http://www.sunmuseum.ru/uploads/posts/2010-09/1283831350_sm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846" y="1505790"/>
            <a:ext cx="3866605" cy="409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684687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FFC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Никогда 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не начинать!</a:t>
            </a:r>
            <a:b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Не допусти, чтобы табак  помешал тебе реализовать свои возможности и поставь большую жирную точку.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Bookman Old Style" pitchFamily="18" charset="0"/>
              </a:rPr>
              <a:t>Ведь твой выбор –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Bookman Old Style" pitchFamily="18" charset="0"/>
              </a:rPr>
              <a:t>никогда не начинать!</a:t>
            </a:r>
            <a:endParaRPr lang="ru-RU" sz="36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2081" y="2116183"/>
            <a:ext cx="4872446" cy="4241775"/>
          </a:xfrm>
        </p:spPr>
      </p:pic>
      <p:sp>
        <p:nvSpPr>
          <p:cNvPr id="7" name="Прямоугольник 6"/>
          <p:cNvSpPr/>
          <p:nvPr/>
        </p:nvSpPr>
        <p:spPr>
          <a:xfrm>
            <a:off x="7429509" y="857233"/>
            <a:ext cx="2952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 Narrow" pitchFamily="34" charset="0"/>
              </a:rPr>
              <a:t>Каждая сигарета отнимает </a:t>
            </a:r>
            <a:br>
              <a:rPr lang="ru-RU" i="1" dirty="0" smtClean="0">
                <a:latin typeface="Arial Narrow" pitchFamily="34" charset="0"/>
              </a:rPr>
            </a:br>
            <a:r>
              <a:rPr lang="ru-RU" b="1" i="1" dirty="0" smtClean="0">
                <a:solidFill>
                  <a:srgbClr val="993300"/>
                </a:solidFill>
                <a:latin typeface="Arial Narrow" pitchFamily="34" charset="0"/>
              </a:rPr>
              <a:t>от 5 до 15 минут жизни!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256" y="178526"/>
            <a:ext cx="5969727" cy="78812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Наркомания-болезнь века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611" y="908429"/>
            <a:ext cx="51946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С каждым годом всё более серьёзной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опасностью становится распространение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наркотиков и потребление их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подростками. В первую очередь у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наркоманов происходят тяжелые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нарушения психических и физических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функций. У них дрожат руки, их беспокоит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бессонница, перемены настроения. Любой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наркотик - это настоящий яд,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разрушающий мозг. Как правило, такое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пристрастие не приводит ни к чему, кроме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летального исхода 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5602" name="Picture 2" descr="http://img.vp43.ru/news/8/8413/0no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720" y="2076944"/>
            <a:ext cx="4818198" cy="3611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0" y="217715"/>
            <a:ext cx="7340698" cy="69668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Неправильное питание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737" y="942261"/>
            <a:ext cx="56126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Все чаще мы говорим о последствиях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описанных выше пристрастий, а в это время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поглощаем пищу, которая вредна не меньше,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причем в огромных количествах. Люди,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склонные к перееданию, к тяжелой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зависимости от пищи, нуждаются в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консультациях диетолога, психолога,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эндокринолога. Эту проблему тоже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необходимо решать, так как при переедании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все системы и органы изнашиваются быстрее,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перенапрягаются. Это провоцирует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заболевания ЖКТ, способствует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возникновению проблем с кожей,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малоподвижному образу жизни, что влечет за 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ru-RU" sz="2000" dirty="0" smtClean="0">
                <a:latin typeface="Cambria" pitchFamily="18" charset="0"/>
              </a:rPr>
              <a:t>собой «порцию» дополнительных недугов.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27652" name="Picture 4" descr="http://omaske.ru/wp-content/uploads/2016/07/kak-davit-chernyie-tochki31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2972" y="783568"/>
            <a:ext cx="4023631" cy="301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s://medaboutme.ru/upload/resize_cache/iblock/400/940_540_1/riski_dlya_zdorovya_nepravilnoe_pitan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3249" y="3500845"/>
            <a:ext cx="4775103" cy="3187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256</TotalTime>
  <Words>516</Words>
  <Application>Microsoft Office PowerPoint</Application>
  <PresentationFormat>Произвольный</PresentationFormat>
  <Paragraphs>149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Facet</vt:lpstr>
      <vt:lpstr>Спорт – альтернатива пагубным привычкам.</vt:lpstr>
      <vt:lpstr>                   Актуальность</vt:lpstr>
      <vt:lpstr>Слайд 3</vt:lpstr>
      <vt:lpstr>Вредные привычки</vt:lpstr>
      <vt:lpstr>Алкоголь</vt:lpstr>
      <vt:lpstr>Курение</vt:lpstr>
      <vt:lpstr> Никогда не начинать! </vt:lpstr>
      <vt:lpstr>Наркомания-болезнь века</vt:lpstr>
      <vt:lpstr>Неправильное питание</vt:lpstr>
      <vt:lpstr>Зависимость от интернета</vt:lpstr>
      <vt:lpstr>Но есть прекрасная альтернатива  пагубным привычкам – это спорт!</vt:lpstr>
      <vt:lpstr>Слайд 12</vt:lpstr>
      <vt:lpstr> Спортивные игры</vt:lpstr>
      <vt:lpstr>Слайд 14</vt:lpstr>
      <vt:lpstr>Слайд 15</vt:lpstr>
      <vt:lpstr>Мы за спорт!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teacher</cp:lastModifiedBy>
  <cp:revision>31</cp:revision>
  <dcterms:created xsi:type="dcterms:W3CDTF">2014-09-12T02:18:09Z</dcterms:created>
  <dcterms:modified xsi:type="dcterms:W3CDTF">2017-12-19T10:31:55Z</dcterms:modified>
</cp:coreProperties>
</file>