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4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7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2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5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2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5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5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1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4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86BD-E5D8-49E2-9124-FE2ACF602BF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3809-431F-4E55-A89C-0B2E45A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93C05CA-5A4F-45FC-B0F9-ECF721F7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4331855"/>
            <a:ext cx="2526145" cy="25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FDAA8-FAD7-4599-955B-91245B52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37" y="409176"/>
            <a:ext cx="3422066" cy="21400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EBAD0C-93FC-4540-BD5B-F43FA9A7EBDD}"/>
              </a:ext>
            </a:extLst>
          </p:cNvPr>
          <p:cNvSpPr/>
          <p:nvPr/>
        </p:nvSpPr>
        <p:spPr>
          <a:xfrm>
            <a:off x="18473" y="2526145"/>
            <a:ext cx="9125527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Памятка</a:t>
            </a:r>
            <a:b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«Как вести себя с подростком в конфликтной ситуации»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50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235376-AE07-4ABC-9F79-56B6B5F756DD}"/>
              </a:ext>
            </a:extLst>
          </p:cNvPr>
          <p:cNvSpPr txBox="1"/>
          <p:nvPr/>
        </p:nvSpPr>
        <p:spPr>
          <a:xfrm>
            <a:off x="0" y="302359"/>
            <a:ext cx="9144000" cy="62478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Уважаемые папы и мамы! Конфликтная ситуация может коренным образом изменить Вашу жизнь! Постарайтесь, чтобы эти изменения были в лучшую сторону!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Прежде чем Вы вступите в конфликтную ситуацию, подумайте над тем, какой результат от этого Вы хотите получить.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Утвердитесь в том, что этот результат для Вас действительно важен.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В конфликте признавайте не только свои интересы, но и интересы другого человека.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Соблюдайте этику поведения в конфликтной ситуации, решайте проблему, а не сводите счеты.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Будьте тверды и открыты, если убеждены в своей правоте.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Заставьте себя слышать доводы своего оппонента.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Не унижайте и не оскорбляйте другого человека для того, чтобы потом не сгорать со стыда при встрече с ним и не мучиться раскаянием.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Будьте справедливы и честны в конфликте, не жалейте себя.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Умейте вовремя остановиться, чтобы не остаться без оппонента. </a:t>
            </a:r>
          </a:p>
          <a:p>
            <a:pPr indent="450000" algn="just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Дорожите собственным уважением к самому себе, решаясь идти на конфликт с тем, кто слабее Вас.</a:t>
            </a:r>
          </a:p>
        </p:txBody>
      </p:sp>
    </p:spTree>
    <p:extLst>
      <p:ext uri="{BB962C8B-B14F-4D97-AF65-F5344CB8AC3E}">
        <p14:creationId xmlns:p14="http://schemas.microsoft.com/office/powerpoint/2010/main" val="233219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5981F-5F5B-470E-A451-2553FDC681A5}"/>
              </a:ext>
            </a:extLst>
          </p:cNvPr>
          <p:cNvSpPr txBox="1"/>
          <p:nvPr/>
        </p:nvSpPr>
        <p:spPr>
          <a:xfrm>
            <a:off x="-1" y="692021"/>
            <a:ext cx="9144001" cy="53245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Смотрите на своего ребенка как на самостоятельную личность.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Говорите с ним о некоторых планах, касающихся домашнего хозяйства.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Все время доказывайте своим поведением, что умеете держать слово.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Держите себя так, чтобы ребенок не боялся идти к вам с любым вопросом даже тогда, когда чувствует, что вопрос деликатный.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Прежде чем пристыдить или наказать ребенка, постарайтесь понять, из каких побуждений он совершил свой поступок.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Не обращайтесь с ним все время как с маленьким.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Не балуйте и не делайте за него то, что он мог бы делать сам.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Используйте в повседневном общении приветливые фразы. Например: «Мне хорошо с тобой...», «Мне нравится, как ты...».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Чаще вместе проводите свободное время.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Поддерживайте успехи ребенка.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Конструктивно решайте конфликты.</a:t>
            </a:r>
          </a:p>
        </p:txBody>
      </p:sp>
    </p:spTree>
    <p:extLst>
      <p:ext uri="{BB962C8B-B14F-4D97-AF65-F5344CB8AC3E}">
        <p14:creationId xmlns:p14="http://schemas.microsoft.com/office/powerpoint/2010/main" val="396111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97A7D6-1A70-4AA5-90CE-54D8698F63C0}"/>
              </a:ext>
            </a:extLst>
          </p:cNvPr>
          <p:cNvSpPr txBox="1"/>
          <p:nvPr/>
        </p:nvSpPr>
        <p:spPr>
          <a:xfrm>
            <a:off x="0" y="542925"/>
            <a:ext cx="9144000" cy="6001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ДЕЛАТЬ РОДИТЕЛЯМ, ЧТОБЫ СОХРАНИТЬ ЛЮБОВЬ И УВАЖЕНИЕ СВОИХ ПОДРОСШИХ ДЕТЕЙ? </a:t>
            </a:r>
          </a:p>
          <a:p>
            <a:pPr indent="450000" algn="just"/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Не следует видеть в самостоятельности ребенка угрозу его лишиться. </a:t>
            </a:r>
          </a:p>
          <a:p>
            <a:pPr indent="450000" algn="just"/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Помните, что ребенку нужна не столько самостоятельность, сколько право на нее. </a:t>
            </a:r>
          </a:p>
          <a:p>
            <a:pPr indent="450000" algn="just"/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Чтобы ребенок выполнил то, что Вам нужно, постарайтесь сделать так, чтобы он сам этого захотел. </a:t>
            </a:r>
          </a:p>
          <a:p>
            <a:pPr indent="450000" algn="just"/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Не злоупотребляйте опекой и контролем, не перегружайте его. </a:t>
            </a:r>
          </a:p>
          <a:p>
            <a:pPr indent="450000" algn="just"/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Не создавайте в семье «революционную ситуацию», а если создали, то приложите все усилия, чтобы разрешить ее мирным путем. </a:t>
            </a:r>
          </a:p>
          <a:p>
            <a:pPr indent="450000" algn="just"/>
            <a:r>
              <a:rPr lang="ru-RU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Не забывайте слова И.В. Гете: «В подростковом возрасте многие человеческие достоинства проявляются в чудачествах и неподобающих поступках».</a:t>
            </a:r>
          </a:p>
        </p:txBody>
      </p:sp>
    </p:spTree>
    <p:extLst>
      <p:ext uri="{BB962C8B-B14F-4D97-AF65-F5344CB8AC3E}">
        <p14:creationId xmlns:p14="http://schemas.microsoft.com/office/powerpoint/2010/main" val="295835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7BDAB1-3D15-42D9-BD5C-5DBD98B76614}"/>
              </a:ext>
            </a:extLst>
          </p:cNvPr>
          <p:cNvSpPr txBox="1"/>
          <p:nvPr/>
        </p:nvSpPr>
        <p:spPr>
          <a:xfrm>
            <a:off x="0" y="302359"/>
            <a:ext cx="9144000" cy="65556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ОБЩЕНИЯ С ПОДРОСТКОМ 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1.Можно выражать недовольство отдельными действиями ребенка, но не ребенком в целом. 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2.Можно осуждать действия ребенка, но не его чувства, какими бы нежелательными они ни были. 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3.Не требуйте от ребенка невозможного или трудновыполнимого. Вместо этого посмотрите, что вы можете изменить в окружающей обстановке. 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4.Выражение недовольства действиями ребенка не может быть систематическим, иначе оно перестает восприниматься.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5.Старайтесь не присваивать себе эмоциональные проблемы ребенка.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6.Позволяйте ребенку встречаться с отрицательными последствиями своих действий, или своего бездействия. 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7.Если ребенку трудно, и он готов принять вашу помощь, обязательно помогайте ему, но при этом возьмите на себя только то, что он не может выполнить сам, остальное предоставьте ребенку выполнить самому.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8.Если ребенок своим поведением вызывает у вас отрицательные переживания, сообщите ему об этом.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9.Не вмешивайтесь в дело, которым занят ребенок, если он не просит вас об этом.</a:t>
            </a:r>
          </a:p>
          <a:p>
            <a:pPr indent="450000" algn="just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10.Чтобы избежать дальнейших проблем и конфликтов, соизмеряйте собственные ожидания с возможностями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381932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24BC9-8B88-4583-912F-C926A67D0769}"/>
              </a:ext>
            </a:extLst>
          </p:cNvPr>
          <p:cNvSpPr txBox="1"/>
          <p:nvPr/>
        </p:nvSpPr>
        <p:spPr>
          <a:xfrm>
            <a:off x="0" y="197346"/>
            <a:ext cx="9144000" cy="65556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НА ПОНИМАНИЕ И «ЧУВСТВОВАНИЕ»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«Почувствуй ребенка». Родителям предлагается почувствовать в повседневном общении с ребенком моменты его различных переживаний и называть их при обращении к ребенку. Например, «Ты огорчен...», «Тебя радует...».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«Что нам должны дети?» Заметить, сколько раз во время разговора с ребенком было произнесено слово «должен». Почувствовать, как реагирует ребенок на слово «должен», попробовать заменить это слово другим, отметить реакцию. 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«Насколько вы принимаете своего ребенка» В течение 2—3 дней подсчитайте, сколько раз вы обратились к ребенку с эмоционально положительными высказываниями (радость, приветствие) и сколько с отрицательными (упреки, замечания, критика, обвинение). Если число положительных равно числу отрицательных, то с общением все благополучно.</a:t>
            </a:r>
          </a:p>
          <a:p>
            <a:pPr indent="450000" algn="just"/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«Радостная встреча» Представьте, что встречаете лучшего друга. Как вы показываете, что он дорог вам и близок? Теперь представьте, что это ваш ребенок, который приходит домой из школы, и вы показываете, что рады его видеть. Теперь это надо проделать на самом деле до всех других слов и вопросов. Хорошо бы продолжить эту встречу в том же духе в течение нескольких минут.</a:t>
            </a:r>
          </a:p>
        </p:txBody>
      </p:sp>
    </p:spTree>
    <p:extLst>
      <p:ext uri="{BB962C8B-B14F-4D97-AF65-F5344CB8AC3E}">
        <p14:creationId xmlns:p14="http://schemas.microsoft.com/office/powerpoint/2010/main" val="352225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D2E6514-7EFC-47CA-BC33-DEC47876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6" y="1004887"/>
            <a:ext cx="48482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1DFA7-DB13-4823-A147-FD0CE7AE6427}"/>
              </a:ext>
            </a:extLst>
          </p:cNvPr>
          <p:cNvSpPr txBox="1"/>
          <p:nvPr/>
        </p:nvSpPr>
        <p:spPr>
          <a:xfrm>
            <a:off x="-1" y="29700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66583-BFCA-40CE-B9B1-BEFD70B8413E}"/>
              </a:ext>
            </a:extLst>
          </p:cNvPr>
          <p:cNvSpPr txBox="1"/>
          <p:nvPr/>
        </p:nvSpPr>
        <p:spPr>
          <a:xfrm>
            <a:off x="-1" y="5853112"/>
            <a:ext cx="9144000" cy="70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Берегите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3054390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894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«Как вести себя с подростком в конфликтной ситуации»</dc:title>
  <dc:creator>Professional</dc:creator>
  <cp:lastModifiedBy>Professional</cp:lastModifiedBy>
  <cp:revision>6</cp:revision>
  <dcterms:created xsi:type="dcterms:W3CDTF">2024-01-18T10:29:39Z</dcterms:created>
  <dcterms:modified xsi:type="dcterms:W3CDTF">2024-01-18T11:16:11Z</dcterms:modified>
</cp:coreProperties>
</file>