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57" r:id="rId3"/>
    <p:sldId id="258" r:id="rId4"/>
    <p:sldId id="292" r:id="rId5"/>
    <p:sldId id="290" r:id="rId6"/>
    <p:sldId id="261" r:id="rId7"/>
    <p:sldId id="291" r:id="rId8"/>
    <p:sldId id="289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8550"/>
    <a:srgbClr val="E07D2C"/>
    <a:srgbClr val="B5611B"/>
    <a:srgbClr val="DB782D"/>
    <a:srgbClr val="AB5A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294565-6016-4A3D-9305-F7ADD924C436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B63C32-ED1F-4214-9EB8-A94C8E12B3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756" y="1844824"/>
            <a:ext cx="8964488" cy="23876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sz="7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ОБЩЕНИЯ</a:t>
            </a:r>
            <a:endParaRPr lang="ru-RU" sz="7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06488" y="5085184"/>
            <a:ext cx="6858000" cy="1655762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преподаватель: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39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Московской области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«МОСКОВСКИЙ ОБЛАСТНОЙ МЕДИЦИНСКИЙ КОЛЛЕДЖ №1» </a:t>
            </a:r>
          </a:p>
        </p:txBody>
      </p:sp>
    </p:spTree>
    <p:extLst>
      <p:ext uri="{BB962C8B-B14F-4D97-AF65-F5344CB8AC3E}">
        <p14:creationId xmlns="" xmlns:p14="http://schemas.microsoft.com/office/powerpoint/2010/main" val="2260742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649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восприятия в процессе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восприятия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139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Восприятие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процесс получения сенсорной информации и приписывания ей значения. Наше восприятие – это результат отбора, организации и интерпретации сенсорной информации. Неправильной восприятие заставляет нас видеть мир не таким, каков он на самом деле, а каким бы мы его хотели видеть.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2829272"/>
            <a:ext cx="5868144" cy="3912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07713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Я-концепция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мысль или мысленный образ, который у вас сложился относительно ваших навыков, способностей, знаний, компетентности и самой вашей личности.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степень, в которой у вас создается о себе благоприятное впечатление.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216" b="100000" l="4941" r="9726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15" y="1793365"/>
            <a:ext cx="5291571" cy="5092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5348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97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Восприятие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также впечатление о других людях. Факторы, которые, вероятно, влияют на наше социальное восприятие – это физические характеристики и социальное поведение, стереотипы и эмоциональное состояние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Исследования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показывают, что восприятие людей и их суждений не всегда бывают верным.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будет более успешным,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ощущения и предпочтения других людей.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0928"/>
            <a:ext cx="6156176" cy="389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38528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9679" y="-27384"/>
            <a:ext cx="4784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и обратная связь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09043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человека,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формируется первоначальные впечатления друг о друге в зависимости от их поведения.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18034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скорее всего,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общается уверенно, побуждает других верить в свой успех.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же человек недооценивает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общается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неуверенно, занижая свои достижения.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61281"/>
            <a:ext cx="3657600" cy="2612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48752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и роль социального стереотипа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77530"/>
            <a:ext cx="4211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Термин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перцепция, т.е. социальное восприятие, впервые был введен американским психологом Дж.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Брунером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Назвав восприятие «социальным», он обратил внимание на то, что, несмотря на все индивидуальные различия, существуют какие-то общие, вырабатываемые в общении, в совместной жизни социально-психологические механизмы восприятия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09604" y="764704"/>
            <a:ext cx="4282876" cy="5688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12977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Дж.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Брунер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целую серию экспериментов по изучению восприятия и показал, что восприятие как предметов, так и других людей зависит не только от индивидуально-личностных, но и от социокультурных факторов. Социальная значимость или незначимость объекта может восприниматься неадекватно.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4" y="1916832"/>
            <a:ext cx="7927832" cy="4741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65150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Психологические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показали, что в основе восприятия не знакомых ранее людей и людей, с которыми уже имеется определенный опыт общения, лежат разные психологические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механизмы, например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социальной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суть которого заключается в том, что образ другого человека строится на базе тех или иных типовых схем.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48"/>
          <a:stretch/>
        </p:blipFill>
        <p:spPr>
          <a:xfrm>
            <a:off x="701824" y="2276872"/>
            <a:ext cx="7740352" cy="4423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07122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превосходства, привлекательности и отношения к нам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5563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Люди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вступающие в общение, не равны: они отличаются своим социальным статусом, жизненным опытом, интеллектуальным потенциалом и т.д.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восприятия, которая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ошибкам неравенства.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эти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название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превосходства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мы имеем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дело с человеком, которого мы в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чем-то превосходим, то мы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недооцениваем его.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463603" cy="4614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30042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882" y="35716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Действие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привлекательности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восприятии человека заключается в том, что под его влиянием какие-то качества человека переоцениваются или недооцениваются другими людьми.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2677656"/>
            <a:ext cx="6012160" cy="4004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751579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57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отношения к нам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таким образом, что люди, хорошо к нам относящиеся, оцениваются выше тех, которые к нам относятся плохо.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82" y="1268760"/>
            <a:ext cx="8010636" cy="5361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13124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7511"/>
            <a:ext cx="46440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мыслитель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Чаадаев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(1794 – 1856) остроумно заметил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Лишенные общения с другими созданиями, мы щипали бы траву, а не размышляли о своей природе».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прав, поскольку естественным способом существования человека является его связь с другими людьми, а сам человек становится человеком только в общении.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4056"/>
            <a:ext cx="4314077" cy="584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39281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35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психологией общения – значит владеть наукой о практическом использовании психологических механизмов общения для достижения оптимальных результатов в управлении людьми, что так важно людям определенных профессий.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Коммуникативные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9634" y="-36095"/>
            <a:ext cx="2654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857004"/>
            <a:ext cx="5852160" cy="36576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021806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8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общения является актуальной в настоящее время, т.к. общение – сложный процесс взаимодействия между людьми, заключающийся в обмене информацией, а также в восприятии и понимании партнерами друг друга.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34" y="1772816"/>
            <a:ext cx="7074532" cy="4716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73158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97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– сложный многогранный процесс, включающий: 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определенных образцов и моделей поведения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людей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отношений между людьми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переживание и понимание людьми друг друга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образа внутреннего «Я» человека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30" b="26570"/>
          <a:stretch/>
        </p:blipFill>
        <p:spPr>
          <a:xfrm>
            <a:off x="912910" y="3356992"/>
            <a:ext cx="7318181" cy="3191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22866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психологической науке имеется несколько подходов к пониманию сущности общения между людьми: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9512" y="1052736"/>
            <a:ext cx="4032448" cy="244827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– процесс передачи информации от одного субъекта к другому при помощи различных коммуникативных средств и механизмов. Целью общения выступает достижение взаимопонимания.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(А.Г. Ковалев)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932040" y="1052736"/>
            <a:ext cx="4032448" cy="244827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есть взаимодействие людей, а передача информации является лишь необходимым условием, но не сутью общение. (А.А. Леонтьев)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9512" y="4005064"/>
            <a:ext cx="4032448" cy="244827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есть процесс взаимоотношений людей в коллективе, в ходе которого складывается коллективистские свойства группы.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(К.К. Платонов)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932040" y="4005064"/>
            <a:ext cx="4032448" cy="2448272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tint val="30000"/>
                  <a:satMod val="250000"/>
                </a:schemeClr>
              </a:gs>
              <a:gs pos="72000">
                <a:schemeClr val="accent1">
                  <a:tint val="75000"/>
                  <a:satMod val="210000"/>
                </a:schemeClr>
              </a:gs>
              <a:gs pos="100000">
                <a:schemeClr val="accent1">
                  <a:tint val="85000"/>
                  <a:satMod val="2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– это и обмен информацией, и взаимодействие людей, и их взаимоотношение. (Б.Д.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Парыгин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71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9514" y="-99392"/>
            <a:ext cx="3644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8225" y="476672"/>
            <a:ext cx="4247751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Вербальные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речевые средства общения (лат. </a:t>
            </a:r>
            <a:r>
              <a:rPr lang="ru-RU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verbalis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устный, словесный)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476672"/>
            <a:ext cx="428705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Невербальные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неречевые средства (мимика, жесты, прикосновения и др.)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009" y="1957295"/>
            <a:ext cx="2342834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речи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3140" y="2636912"/>
            <a:ext cx="2342836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Модуляция высоты голоса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225" y="3325447"/>
            <a:ext cx="2322618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Тональность голоса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3140" y="4005064"/>
            <a:ext cx="2342836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речи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8225" y="4725144"/>
            <a:ext cx="2322618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 голоса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13142" y="5445223"/>
            <a:ext cx="2342834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Интонация,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Дикция речи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009" y="6177880"/>
            <a:ext cx="2342834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Выразительные качества голоса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6016" y="4333559"/>
            <a:ext cx="4287052" cy="96764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занимается изучением внешних проявлений чувств и эмоций человека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6016" y="1885287"/>
            <a:ext cx="4287052" cy="1255681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Такесика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изучает прикосновения в ситуации общения (рукопожатия, поцелуи,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дотрагивания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поглаживания, отталкивания и т. п.);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16016" y="3284984"/>
            <a:ext cx="4287052" cy="88214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Проксемика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исследует расположения людей в пространстве при общении.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016" y="5401552"/>
            <a:ext cx="1512168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5401552"/>
            <a:ext cx="1478740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Жестика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49797" y="6093296"/>
            <a:ext cx="1852918" cy="60760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Пантомимика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stCxn id="20" idx="2"/>
            <a:endCxn id="25" idx="0"/>
          </p:cNvCxnSpPr>
          <p:nvPr/>
        </p:nvCxnSpPr>
        <p:spPr>
          <a:xfrm>
            <a:off x="6859542" y="5301208"/>
            <a:ext cx="16714" cy="7920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3"/>
            <a:endCxn id="24" idx="1"/>
          </p:cNvCxnSpPr>
          <p:nvPr/>
        </p:nvCxnSpPr>
        <p:spPr>
          <a:xfrm>
            <a:off x="6228184" y="5705357"/>
            <a:ext cx="1296144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9497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577994"/>
            <a:ext cx="2880320" cy="184289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Формально-ролевое общение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общение на уровне социальных ролей партнеров (начальник — подчиненный)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717032"/>
            <a:ext cx="2880320" cy="18428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Один из собеседников выступает манипулятором, рассматривая другого как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соперника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17032"/>
            <a:ext cx="2880320" cy="18428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Общение заключает в рамки общую деятельность собеседников. Цель — решить определенную задачу или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720" y="1628800"/>
            <a:ext cx="2880320" cy="184289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определяемое формальной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вежливостью. Люди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не то, что думают, а то, что положено говорить в подобных случаях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628799"/>
            <a:ext cx="2880320" cy="184289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«Контакт масок»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формальное общение, при котором отсутствует стремление понять и учесть особенности личности собеседника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4682451"/>
            <a:ext cx="2880320" cy="184289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 межличностное общение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людьми, при котором раскрываются глубинные структуры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89864" y="-99392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4437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8004" y="-99392"/>
            <a:ext cx="3667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20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Функции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многообразны и существуют различные основания для их классификации.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общепринятых оснований классификации – выделение в общении трех взаимосвязанных сторон или характеристик: 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Перцептивной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процесса восприятия и понимания людьми друг друга в процессе общения;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процесса обмена информацией;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процесса взаимодействия людей в общении.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886" y="3429000"/>
            <a:ext cx="4338228" cy="3253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38512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7233" y="-27384"/>
            <a:ext cx="31223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124" y="620688"/>
            <a:ext cx="7200799" cy="129614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Ритуальный стиль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обычно задается культурой, в которой живет человек. Ритуальным, например, может быть стиль приветствий и вопросов, задаваемых при встрече,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5761" y="2204864"/>
            <a:ext cx="7191525" cy="129614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Императивный стиль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авторитарная, директивная форма взаимодействия. Цель императивного стиля – достижение контроля над поведением другого,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принуждение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определенным действиям 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0647" y="3789040"/>
            <a:ext cx="7201752" cy="129614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Манипулятивный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цель императивного общения никак не завуалирована, то при использовании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стиля влияние на собеседника осуществляется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скрытно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647" y="5373216"/>
            <a:ext cx="7201753" cy="1296144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Гуманистический стиль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стилю относятся все разновидности диалогического общения: это равноправное взаимодействие, цель которого – взаимное познание,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самопознание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366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432</TotalTime>
  <Words>1156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ПСИХОЛОГИЯ ОБЩЕНИЯ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ОБЩЕНИЯ</dc:title>
  <dc:creator>ион</dc:creator>
  <cp:lastModifiedBy>ucheb</cp:lastModifiedBy>
  <cp:revision>135</cp:revision>
  <dcterms:created xsi:type="dcterms:W3CDTF">2020-11-02T15:34:09Z</dcterms:created>
  <dcterms:modified xsi:type="dcterms:W3CDTF">2021-06-18T10:26:57Z</dcterms:modified>
</cp:coreProperties>
</file>