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56" r:id="rId12"/>
    <p:sldId id="266" r:id="rId13"/>
    <p:sldId id="267" r:id="rId14"/>
    <p:sldId id="265" r:id="rId15"/>
    <p:sldId id="268" r:id="rId16"/>
    <p:sldId id="274" r:id="rId17"/>
    <p:sldId id="273" r:id="rId18"/>
    <p:sldId id="275" r:id="rId19"/>
    <p:sldId id="271" r:id="rId20"/>
    <p:sldId id="276" r:id="rId21"/>
    <p:sldId id="272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1.png"/><Relationship Id="rId1" Type="http://schemas.openxmlformats.org/officeDocument/2006/relationships/image" Target="../media/image340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48CF4-575E-4AE9-8C12-EF299E436BF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2483C-A01A-4A6A-B145-1A40FE7B7EE6}">
      <dgm:prSet phldrT="[Текст]" custT="1"/>
      <dgm:spPr/>
      <dgm:t>
        <a:bodyPr/>
        <a:lstStyle/>
        <a:p>
          <a:pPr algn="l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Городец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4A5F6D-3C73-481F-881F-AEAFF41A0494}" type="parTrans" cxnId="{3D010D76-2BAB-4DD3-A42E-D51B12BB07D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9C623A-F62B-4441-B6E5-2746330978BE}" type="sibTrans" cxnId="{3D010D76-2BAB-4DD3-A42E-D51B12BB07D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0763E89-BC11-4815-8187-51D47EB0A405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m:oMathPara>
              </a14:m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Choice>
      <mc:Fallback xmlns="">
        <dgm:pt modelId="{D0763E89-BC11-4815-8187-51D47EB0A405}">
          <dgm:prSet phldrT="[Текст]"/>
          <dgm:spPr/>
          <dgm:t>
            <a:bodyPr/>
            <a:lstStyle/>
            <a:p>
              <a:r>
                <a:rPr lang="ru-RU" b="0" i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a:t>2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Fallback>
    </mc:AlternateContent>
    <dgm:pt modelId="{8188FE08-1F5D-4E5D-93EF-005F4FDF7941}" type="parTrans" cxnId="{0B97E9F1-F92C-481C-B29C-D5B90F77656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08F576-713E-4BAA-BA02-C731CD40BF87}" type="sibTrans" cxnId="{0B97E9F1-F92C-481C-B29C-D5B90F77656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6BF269D-44F1-4A6C-85CD-F49417C037C3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Семенов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B56EAF-3910-491E-9AB0-2F6E404C5E9B}" type="parTrans" cxnId="{3ECD8B73-A15C-43B5-A3E1-EB534893A4E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9C3FC74-667B-4292-805E-E13FFD349C5D}" type="sibTrans" cxnId="{3ECD8B73-A15C-43B5-A3E1-EB534893A4E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D1D9C38-5615-4CDD-BAB0-426BE699D968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−2</m:t>
                    </m:r>
                  </m:oMath>
                </m:oMathPara>
              </a14:m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Choice>
      <mc:Fallback xmlns="">
        <dgm:pt modelId="{1D1D9C38-5615-4CDD-BAB0-426BE699D968}">
          <dgm:prSet phldrT="[Текст]"/>
          <dgm:spPr/>
          <dgm:t>
            <a:bodyPr/>
            <a:lstStyle/>
            <a:p>
              <a:r>
                <a:rPr lang="ru-RU" b="0" i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a:t>−2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Fallback>
    </mc:AlternateContent>
    <dgm:pt modelId="{682A4DED-07C7-423C-A4EA-6A6CF6DD7C60}" type="parTrans" cxnId="{56A11FA6-2ACA-40B3-BE62-79C5475B3EC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7947FB7-F12D-40CE-BA57-62454E2A68C4}" type="sibTrans" cxnId="{56A11FA6-2ACA-40B3-BE62-79C5475B3EC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70C2E1-55FC-45E8-8130-4E65CD0C7C2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Богородск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E6E740-BEA4-4198-9AAF-04815E28D563}" type="parTrans" cxnId="{A06A1675-6E6D-44B7-B4AD-293FE52790C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CEA15B-9296-4899-9B4C-07A842D7CD20}" type="sibTrans" cxnId="{A06A1675-6E6D-44B7-B4AD-293FE52790C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D61194BC-1AAF-418C-AAED-FAFDC519F6AC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−1</m:t>
                    </m:r>
                  </m:oMath>
                </m:oMathPara>
              </a14:m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Choice>
      <mc:Fallback xmlns="">
        <dgm:pt modelId="{D61194BC-1AAF-418C-AAED-FAFDC519F6AC}">
          <dgm:prSet phldrT="[Текст]"/>
          <dgm:spPr/>
          <dgm:t>
            <a:bodyPr/>
            <a:lstStyle/>
            <a:p>
              <a:r>
                <a:rPr lang="ru-RU" b="0" i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a:t>−1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Fallback>
    </mc:AlternateContent>
    <dgm:pt modelId="{DC36FE1C-8AB4-42F1-88C0-1DB93D6DF0BA}" type="parTrans" cxnId="{C7FA04D3-B3B3-49B2-80DD-32DF282D25C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619794-D0B7-4077-9682-3AC6997DABB2}" type="sibTrans" cxnId="{C7FA04D3-B3B3-49B2-80DD-32DF282D25C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E14E5E-682B-437A-A5E7-CE6631C52CE6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Кстово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2EDFCD-6DF9-4D8E-B74E-82A65EE0DC84}" type="parTrans" cxnId="{E9DD654D-072D-4FB7-B306-62D2F79DE6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5AD16B-9AC8-4FBB-BAF4-945437B60EEF}" type="sibTrans" cxnId="{E9DD654D-072D-4FB7-B306-62D2F79DE6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A78EA2C-C22D-4250-B6FA-BE24EE20DA9C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ru-RU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m:oMathPara>
              </a14:m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Choice>
      <mc:Fallback xmlns="">
        <dgm:pt modelId="{FA78EA2C-C22D-4250-B6FA-BE24EE20DA9C}">
          <dgm:prSet phldrT="[Текст]"/>
          <dgm:spPr/>
          <dgm:t>
            <a:bodyPr/>
            <a:lstStyle/>
            <a:p>
              <a:r>
                <a:rPr lang="ru-RU" b="0" i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a:t>1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dgm:t>
        </dgm:pt>
      </mc:Fallback>
    </mc:AlternateContent>
    <dgm:pt modelId="{C77C4CD2-3135-4820-B224-6298D7CE764F}" type="parTrans" cxnId="{4A52E189-4B87-4955-99B3-1508582479E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E25710-FD5A-44F5-96D7-F9F03D479197}" type="sibTrans" cxnId="{4A52E189-4B87-4955-99B3-1508582479E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20C8B3-1BA8-4ACF-979C-6CD07915E14B}" type="pres">
      <dgm:prSet presAssocID="{98D48CF4-575E-4AE9-8C12-EF299E436BF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01A86-B0C9-458A-A0E2-30ABEDE05813}" type="pres">
      <dgm:prSet presAssocID="{98D48CF4-575E-4AE9-8C12-EF299E436BF7}" presName="children" presStyleCnt="0"/>
      <dgm:spPr/>
    </dgm:pt>
    <dgm:pt modelId="{B574D7CE-093C-4509-A895-F0029462D60E}" type="pres">
      <dgm:prSet presAssocID="{98D48CF4-575E-4AE9-8C12-EF299E436BF7}" presName="child1group" presStyleCnt="0"/>
      <dgm:spPr/>
    </dgm:pt>
    <dgm:pt modelId="{E9FE17FE-32EF-4E82-A7CF-511C5EB5DC8E}" type="pres">
      <dgm:prSet presAssocID="{98D48CF4-575E-4AE9-8C12-EF299E436BF7}" presName="child1" presStyleLbl="bgAcc1" presStyleIdx="0" presStyleCnt="4"/>
      <dgm:spPr/>
      <dgm:t>
        <a:bodyPr/>
        <a:lstStyle/>
        <a:p>
          <a:endParaRPr lang="ru-RU"/>
        </a:p>
      </dgm:t>
    </dgm:pt>
    <dgm:pt modelId="{C1692063-1BB8-4DC7-AA59-DF712CB29148}" type="pres">
      <dgm:prSet presAssocID="{98D48CF4-575E-4AE9-8C12-EF299E436BF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C5842-334A-4CDF-BC48-21BE6A5450F6}" type="pres">
      <dgm:prSet presAssocID="{98D48CF4-575E-4AE9-8C12-EF299E436BF7}" presName="child2group" presStyleCnt="0"/>
      <dgm:spPr/>
    </dgm:pt>
    <dgm:pt modelId="{33E23A39-E305-478C-8A30-F3D94A4369B4}" type="pres">
      <dgm:prSet presAssocID="{98D48CF4-575E-4AE9-8C12-EF299E436BF7}" presName="child2" presStyleLbl="bgAcc1" presStyleIdx="1" presStyleCnt="4"/>
      <dgm:spPr/>
      <dgm:t>
        <a:bodyPr/>
        <a:lstStyle/>
        <a:p>
          <a:endParaRPr lang="ru-RU"/>
        </a:p>
      </dgm:t>
    </dgm:pt>
    <dgm:pt modelId="{B9F3EC59-4815-4541-A440-8FFDE23901A5}" type="pres">
      <dgm:prSet presAssocID="{98D48CF4-575E-4AE9-8C12-EF299E436BF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DD3DB-9E18-4A02-BC7D-41858A7968D6}" type="pres">
      <dgm:prSet presAssocID="{98D48CF4-575E-4AE9-8C12-EF299E436BF7}" presName="child3group" presStyleCnt="0"/>
      <dgm:spPr/>
    </dgm:pt>
    <dgm:pt modelId="{3B910AD0-4596-421F-A777-BE7747597C26}" type="pres">
      <dgm:prSet presAssocID="{98D48CF4-575E-4AE9-8C12-EF299E436BF7}" presName="child3" presStyleLbl="bgAcc1" presStyleIdx="2" presStyleCnt="4"/>
      <dgm:spPr/>
      <dgm:t>
        <a:bodyPr/>
        <a:lstStyle/>
        <a:p>
          <a:endParaRPr lang="ru-RU"/>
        </a:p>
      </dgm:t>
    </dgm:pt>
    <dgm:pt modelId="{FB6733D8-2276-4758-9ED0-85C8F761E2E0}" type="pres">
      <dgm:prSet presAssocID="{98D48CF4-575E-4AE9-8C12-EF299E436BF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B57A7-C4BA-4C37-8F3C-453D51129D43}" type="pres">
      <dgm:prSet presAssocID="{98D48CF4-575E-4AE9-8C12-EF299E436BF7}" presName="child4group" presStyleCnt="0"/>
      <dgm:spPr/>
    </dgm:pt>
    <dgm:pt modelId="{DA84E427-CF99-47C5-9B18-2527C22BEE78}" type="pres">
      <dgm:prSet presAssocID="{98D48CF4-575E-4AE9-8C12-EF299E436BF7}" presName="child4" presStyleLbl="bgAcc1" presStyleIdx="3" presStyleCnt="4"/>
      <dgm:spPr/>
      <dgm:t>
        <a:bodyPr/>
        <a:lstStyle/>
        <a:p>
          <a:endParaRPr lang="ru-RU"/>
        </a:p>
      </dgm:t>
    </dgm:pt>
    <dgm:pt modelId="{4C699759-C817-454A-BF97-C54DE320484E}" type="pres">
      <dgm:prSet presAssocID="{98D48CF4-575E-4AE9-8C12-EF299E436BF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6E44-A249-406A-95D8-03C1DB9DC568}" type="pres">
      <dgm:prSet presAssocID="{98D48CF4-575E-4AE9-8C12-EF299E436BF7}" presName="childPlaceholder" presStyleCnt="0"/>
      <dgm:spPr/>
    </dgm:pt>
    <dgm:pt modelId="{CCB0B35F-8984-4F74-B956-B26CFA04A827}" type="pres">
      <dgm:prSet presAssocID="{98D48CF4-575E-4AE9-8C12-EF299E436BF7}" presName="circle" presStyleCnt="0"/>
      <dgm:spPr/>
    </dgm:pt>
    <dgm:pt modelId="{B6D71871-AA83-463C-8453-87F323589BEB}" type="pres">
      <dgm:prSet presAssocID="{98D48CF4-575E-4AE9-8C12-EF299E436BF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876E1-BB1A-4F32-A078-8C234661CB74}" type="pres">
      <dgm:prSet presAssocID="{98D48CF4-575E-4AE9-8C12-EF299E436BF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6FB72-1C05-4263-9DF7-20B4922E2165}" type="pres">
      <dgm:prSet presAssocID="{98D48CF4-575E-4AE9-8C12-EF299E436BF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357B9-17AF-4593-B00D-559BAF332B0A}" type="pres">
      <dgm:prSet presAssocID="{98D48CF4-575E-4AE9-8C12-EF299E436BF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D6434-3787-4B45-81CE-8845CBEA0AEA}" type="pres">
      <dgm:prSet presAssocID="{98D48CF4-575E-4AE9-8C12-EF299E436BF7}" presName="quadrantPlaceholder" presStyleCnt="0"/>
      <dgm:spPr/>
    </dgm:pt>
    <dgm:pt modelId="{8B54B10F-05EA-4A9F-A7E2-BF5490063AF4}" type="pres">
      <dgm:prSet presAssocID="{98D48CF4-575E-4AE9-8C12-EF299E436BF7}" presName="center1" presStyleLbl="fgShp" presStyleIdx="0" presStyleCnt="2"/>
      <dgm:spPr/>
    </dgm:pt>
    <dgm:pt modelId="{91CD29D7-33DD-43EF-A2C6-565168AAEF33}" type="pres">
      <dgm:prSet presAssocID="{98D48CF4-575E-4AE9-8C12-EF299E436BF7}" presName="center2" presStyleLbl="fgShp" presStyleIdx="1" presStyleCnt="2"/>
      <dgm:spPr/>
    </dgm:pt>
  </dgm:ptLst>
  <dgm:cxnLst>
    <dgm:cxn modelId="{BE6F9967-41AD-4950-9B9C-FB530407524E}" type="presOf" srcId="{D61194BC-1AAF-418C-AAED-FAFDC519F6AC}" destId="{3B910AD0-4596-421F-A777-BE7747597C26}" srcOrd="0" destOrd="0" presId="urn:microsoft.com/office/officeart/2005/8/layout/cycle4"/>
    <dgm:cxn modelId="{4A52E189-4B87-4955-99B3-1508582479EF}" srcId="{DDE14E5E-682B-437A-A5E7-CE6631C52CE6}" destId="{FA78EA2C-C22D-4250-B6FA-BE24EE20DA9C}" srcOrd="0" destOrd="0" parTransId="{C77C4CD2-3135-4820-B224-6298D7CE764F}" sibTransId="{10E25710-FD5A-44F5-96D7-F9F03D479197}"/>
    <dgm:cxn modelId="{3ECD8B73-A15C-43B5-A3E1-EB534893A4EE}" srcId="{98D48CF4-575E-4AE9-8C12-EF299E436BF7}" destId="{86BF269D-44F1-4A6C-85CD-F49417C037C3}" srcOrd="1" destOrd="0" parTransId="{A0B56EAF-3910-491E-9AB0-2F6E404C5E9B}" sibTransId="{59C3FC74-667B-4292-805E-E13FFD349C5D}"/>
    <dgm:cxn modelId="{CE202621-3F33-42F3-9BFE-41FBD5B5809B}" type="presOf" srcId="{D61194BC-1AAF-418C-AAED-FAFDC519F6AC}" destId="{FB6733D8-2276-4758-9ED0-85C8F761E2E0}" srcOrd="1" destOrd="0" presId="urn:microsoft.com/office/officeart/2005/8/layout/cycle4"/>
    <dgm:cxn modelId="{A06A1675-6E6D-44B7-B4AD-293FE52790CF}" srcId="{98D48CF4-575E-4AE9-8C12-EF299E436BF7}" destId="{9F70C2E1-55FC-45E8-8130-4E65CD0C7C21}" srcOrd="2" destOrd="0" parTransId="{64E6E740-BEA4-4198-9AAF-04815E28D563}" sibTransId="{D5CEA15B-9296-4899-9B4C-07A842D7CD20}"/>
    <dgm:cxn modelId="{56A11FA6-2ACA-40B3-BE62-79C5475B3EC0}" srcId="{86BF269D-44F1-4A6C-85CD-F49417C037C3}" destId="{1D1D9C38-5615-4CDD-BAB0-426BE699D968}" srcOrd="0" destOrd="0" parTransId="{682A4DED-07C7-423C-A4EA-6A6CF6DD7C60}" sibTransId="{B7947FB7-F12D-40CE-BA57-62454E2A68C4}"/>
    <dgm:cxn modelId="{E3430CBF-4AAE-4886-9248-859691171C6B}" type="presOf" srcId="{D0763E89-BC11-4815-8187-51D47EB0A405}" destId="{C1692063-1BB8-4DC7-AA59-DF712CB29148}" srcOrd="1" destOrd="0" presId="urn:microsoft.com/office/officeart/2005/8/layout/cycle4"/>
    <dgm:cxn modelId="{3D010D76-2BAB-4DD3-A42E-D51B12BB07DF}" srcId="{98D48CF4-575E-4AE9-8C12-EF299E436BF7}" destId="{8022483C-A01A-4A6A-B145-1A40FE7B7EE6}" srcOrd="0" destOrd="0" parTransId="{534A5F6D-3C73-481F-881F-AEAFF41A0494}" sibTransId="{B49C623A-F62B-4441-B6E5-2746330978BE}"/>
    <dgm:cxn modelId="{C7FA04D3-B3B3-49B2-80DD-32DF282D25CA}" srcId="{9F70C2E1-55FC-45E8-8130-4E65CD0C7C21}" destId="{D61194BC-1AAF-418C-AAED-FAFDC519F6AC}" srcOrd="0" destOrd="0" parTransId="{DC36FE1C-8AB4-42F1-88C0-1DB93D6DF0BA}" sibTransId="{9A619794-D0B7-4077-9682-3AC6997DABB2}"/>
    <dgm:cxn modelId="{1AB36BD1-D66D-4F0B-8706-850A500567AB}" type="presOf" srcId="{1D1D9C38-5615-4CDD-BAB0-426BE699D968}" destId="{33E23A39-E305-478C-8A30-F3D94A4369B4}" srcOrd="0" destOrd="0" presId="urn:microsoft.com/office/officeart/2005/8/layout/cycle4"/>
    <dgm:cxn modelId="{5B59D336-3D7E-4395-9DB7-8410B846DE8F}" type="presOf" srcId="{8022483C-A01A-4A6A-B145-1A40FE7B7EE6}" destId="{B6D71871-AA83-463C-8453-87F323589BEB}" srcOrd="0" destOrd="0" presId="urn:microsoft.com/office/officeart/2005/8/layout/cycle4"/>
    <dgm:cxn modelId="{0A63BCF7-F95D-42E8-871F-71E7FF454F1F}" type="presOf" srcId="{1D1D9C38-5615-4CDD-BAB0-426BE699D968}" destId="{B9F3EC59-4815-4541-A440-8FFDE23901A5}" srcOrd="1" destOrd="0" presId="urn:microsoft.com/office/officeart/2005/8/layout/cycle4"/>
    <dgm:cxn modelId="{BA1A01D9-93F6-4989-811C-D37154429425}" type="presOf" srcId="{9F70C2E1-55FC-45E8-8130-4E65CD0C7C21}" destId="{F4F6FB72-1C05-4263-9DF7-20B4922E2165}" srcOrd="0" destOrd="0" presId="urn:microsoft.com/office/officeart/2005/8/layout/cycle4"/>
    <dgm:cxn modelId="{AACDDF53-8DFD-49FA-B713-FF181D03FEA8}" type="presOf" srcId="{FA78EA2C-C22D-4250-B6FA-BE24EE20DA9C}" destId="{4C699759-C817-454A-BF97-C54DE320484E}" srcOrd="1" destOrd="0" presId="urn:microsoft.com/office/officeart/2005/8/layout/cycle4"/>
    <dgm:cxn modelId="{DA1E75B8-A8FC-406C-BF05-5FB0B5CE21C4}" type="presOf" srcId="{DDE14E5E-682B-437A-A5E7-CE6631C52CE6}" destId="{3CD357B9-17AF-4593-B00D-559BAF332B0A}" srcOrd="0" destOrd="0" presId="urn:microsoft.com/office/officeart/2005/8/layout/cycle4"/>
    <dgm:cxn modelId="{09811F9F-442E-429C-ACC2-37B8C240F985}" type="presOf" srcId="{98D48CF4-575E-4AE9-8C12-EF299E436BF7}" destId="{5F20C8B3-1BA8-4ACF-979C-6CD07915E14B}" srcOrd="0" destOrd="0" presId="urn:microsoft.com/office/officeart/2005/8/layout/cycle4"/>
    <dgm:cxn modelId="{0B97E9F1-F92C-481C-B29C-D5B90F77656D}" srcId="{8022483C-A01A-4A6A-B145-1A40FE7B7EE6}" destId="{D0763E89-BC11-4815-8187-51D47EB0A405}" srcOrd="0" destOrd="0" parTransId="{8188FE08-1F5D-4E5D-93EF-005F4FDF7941}" sibTransId="{D308F576-713E-4BAA-BA02-C731CD40BF87}"/>
    <dgm:cxn modelId="{2EC17941-3DAD-49A2-9AE0-1210A8658F8C}" type="presOf" srcId="{86BF269D-44F1-4A6C-85CD-F49417C037C3}" destId="{EE5876E1-BB1A-4F32-A078-8C234661CB74}" srcOrd="0" destOrd="0" presId="urn:microsoft.com/office/officeart/2005/8/layout/cycle4"/>
    <dgm:cxn modelId="{E9DD654D-072D-4FB7-B306-62D2F79DE611}" srcId="{98D48CF4-575E-4AE9-8C12-EF299E436BF7}" destId="{DDE14E5E-682B-437A-A5E7-CE6631C52CE6}" srcOrd="3" destOrd="0" parTransId="{312EDFCD-6DF9-4D8E-B74E-82A65EE0DC84}" sibTransId="{D55AD16B-9AC8-4FBB-BAF4-945437B60EEF}"/>
    <dgm:cxn modelId="{6CE4F7B1-1F34-4C23-A837-D6DBB6DEC593}" type="presOf" srcId="{D0763E89-BC11-4815-8187-51D47EB0A405}" destId="{E9FE17FE-32EF-4E82-A7CF-511C5EB5DC8E}" srcOrd="0" destOrd="0" presId="urn:microsoft.com/office/officeart/2005/8/layout/cycle4"/>
    <dgm:cxn modelId="{6B005506-835A-47DF-9531-E4F451098708}" type="presOf" srcId="{FA78EA2C-C22D-4250-B6FA-BE24EE20DA9C}" destId="{DA84E427-CF99-47C5-9B18-2527C22BEE78}" srcOrd="0" destOrd="0" presId="urn:microsoft.com/office/officeart/2005/8/layout/cycle4"/>
    <dgm:cxn modelId="{3E16A5D2-40BB-4E2F-9385-FA4105F8EE60}" type="presParOf" srcId="{5F20C8B3-1BA8-4ACF-979C-6CD07915E14B}" destId="{4AD01A86-B0C9-458A-A0E2-30ABEDE05813}" srcOrd="0" destOrd="0" presId="urn:microsoft.com/office/officeart/2005/8/layout/cycle4"/>
    <dgm:cxn modelId="{EC3D4962-8C24-4478-A6F8-52313FAF241C}" type="presParOf" srcId="{4AD01A86-B0C9-458A-A0E2-30ABEDE05813}" destId="{B574D7CE-093C-4509-A895-F0029462D60E}" srcOrd="0" destOrd="0" presId="urn:microsoft.com/office/officeart/2005/8/layout/cycle4"/>
    <dgm:cxn modelId="{629F7BCB-00CE-46F4-97C5-7CEE97EEDA2C}" type="presParOf" srcId="{B574D7CE-093C-4509-A895-F0029462D60E}" destId="{E9FE17FE-32EF-4E82-A7CF-511C5EB5DC8E}" srcOrd="0" destOrd="0" presId="urn:microsoft.com/office/officeart/2005/8/layout/cycle4"/>
    <dgm:cxn modelId="{8995D91A-AF1B-4F3D-BC81-970213BD0A2A}" type="presParOf" srcId="{B574D7CE-093C-4509-A895-F0029462D60E}" destId="{C1692063-1BB8-4DC7-AA59-DF712CB29148}" srcOrd="1" destOrd="0" presId="urn:microsoft.com/office/officeart/2005/8/layout/cycle4"/>
    <dgm:cxn modelId="{2F7F016E-2965-4370-A395-7D4919E74374}" type="presParOf" srcId="{4AD01A86-B0C9-458A-A0E2-30ABEDE05813}" destId="{33AC5842-334A-4CDF-BC48-21BE6A5450F6}" srcOrd="1" destOrd="0" presId="urn:microsoft.com/office/officeart/2005/8/layout/cycle4"/>
    <dgm:cxn modelId="{D31B13AF-8FDA-4DE6-B6EC-E4C537AEFAD2}" type="presParOf" srcId="{33AC5842-334A-4CDF-BC48-21BE6A5450F6}" destId="{33E23A39-E305-478C-8A30-F3D94A4369B4}" srcOrd="0" destOrd="0" presId="urn:microsoft.com/office/officeart/2005/8/layout/cycle4"/>
    <dgm:cxn modelId="{228EA5D1-D254-4103-87EA-B236FE63D48D}" type="presParOf" srcId="{33AC5842-334A-4CDF-BC48-21BE6A5450F6}" destId="{B9F3EC59-4815-4541-A440-8FFDE23901A5}" srcOrd="1" destOrd="0" presId="urn:microsoft.com/office/officeart/2005/8/layout/cycle4"/>
    <dgm:cxn modelId="{BB6531B7-3F11-4BF8-9F10-357DCD95F47E}" type="presParOf" srcId="{4AD01A86-B0C9-458A-A0E2-30ABEDE05813}" destId="{3A0DD3DB-9E18-4A02-BC7D-41858A7968D6}" srcOrd="2" destOrd="0" presId="urn:microsoft.com/office/officeart/2005/8/layout/cycle4"/>
    <dgm:cxn modelId="{07CAB33D-68F1-4E31-BB48-66D8AD523A63}" type="presParOf" srcId="{3A0DD3DB-9E18-4A02-BC7D-41858A7968D6}" destId="{3B910AD0-4596-421F-A777-BE7747597C26}" srcOrd="0" destOrd="0" presId="urn:microsoft.com/office/officeart/2005/8/layout/cycle4"/>
    <dgm:cxn modelId="{59066242-0C91-4794-9C90-1D0B8951646B}" type="presParOf" srcId="{3A0DD3DB-9E18-4A02-BC7D-41858A7968D6}" destId="{FB6733D8-2276-4758-9ED0-85C8F761E2E0}" srcOrd="1" destOrd="0" presId="urn:microsoft.com/office/officeart/2005/8/layout/cycle4"/>
    <dgm:cxn modelId="{27D9B614-5880-479A-9A32-242217D3B737}" type="presParOf" srcId="{4AD01A86-B0C9-458A-A0E2-30ABEDE05813}" destId="{00CB57A7-C4BA-4C37-8F3C-453D51129D43}" srcOrd="3" destOrd="0" presId="urn:microsoft.com/office/officeart/2005/8/layout/cycle4"/>
    <dgm:cxn modelId="{CD3E5902-328F-4DC2-AF61-121C7AEF8F7D}" type="presParOf" srcId="{00CB57A7-C4BA-4C37-8F3C-453D51129D43}" destId="{DA84E427-CF99-47C5-9B18-2527C22BEE78}" srcOrd="0" destOrd="0" presId="urn:microsoft.com/office/officeart/2005/8/layout/cycle4"/>
    <dgm:cxn modelId="{1CA7F806-A62E-4DC1-BC2A-BF348A9ABBDD}" type="presParOf" srcId="{00CB57A7-C4BA-4C37-8F3C-453D51129D43}" destId="{4C699759-C817-454A-BF97-C54DE320484E}" srcOrd="1" destOrd="0" presId="urn:microsoft.com/office/officeart/2005/8/layout/cycle4"/>
    <dgm:cxn modelId="{E73804EE-585E-43EF-9BCB-0CF9D838E770}" type="presParOf" srcId="{4AD01A86-B0C9-458A-A0E2-30ABEDE05813}" destId="{75366E44-A249-406A-95D8-03C1DB9DC568}" srcOrd="4" destOrd="0" presId="urn:microsoft.com/office/officeart/2005/8/layout/cycle4"/>
    <dgm:cxn modelId="{709FD840-0DCA-49D9-B815-79B41D627CCB}" type="presParOf" srcId="{5F20C8B3-1BA8-4ACF-979C-6CD07915E14B}" destId="{CCB0B35F-8984-4F74-B956-B26CFA04A827}" srcOrd="1" destOrd="0" presId="urn:microsoft.com/office/officeart/2005/8/layout/cycle4"/>
    <dgm:cxn modelId="{316B3C99-4BE3-40FD-A880-CF1D6765E5BE}" type="presParOf" srcId="{CCB0B35F-8984-4F74-B956-B26CFA04A827}" destId="{B6D71871-AA83-463C-8453-87F323589BEB}" srcOrd="0" destOrd="0" presId="urn:microsoft.com/office/officeart/2005/8/layout/cycle4"/>
    <dgm:cxn modelId="{4DB216D6-B482-46A8-8549-FE3938E8B527}" type="presParOf" srcId="{CCB0B35F-8984-4F74-B956-B26CFA04A827}" destId="{EE5876E1-BB1A-4F32-A078-8C234661CB74}" srcOrd="1" destOrd="0" presId="urn:microsoft.com/office/officeart/2005/8/layout/cycle4"/>
    <dgm:cxn modelId="{4683B765-507B-407D-9693-CC9745A4DE72}" type="presParOf" srcId="{CCB0B35F-8984-4F74-B956-B26CFA04A827}" destId="{F4F6FB72-1C05-4263-9DF7-20B4922E2165}" srcOrd="2" destOrd="0" presId="urn:microsoft.com/office/officeart/2005/8/layout/cycle4"/>
    <dgm:cxn modelId="{CC25B5F3-5406-48B4-A4FA-AEF865C98BAB}" type="presParOf" srcId="{CCB0B35F-8984-4F74-B956-B26CFA04A827}" destId="{3CD357B9-17AF-4593-B00D-559BAF332B0A}" srcOrd="3" destOrd="0" presId="urn:microsoft.com/office/officeart/2005/8/layout/cycle4"/>
    <dgm:cxn modelId="{9E6248F2-7532-4A12-8838-C24B69B3694D}" type="presParOf" srcId="{CCB0B35F-8984-4F74-B956-B26CFA04A827}" destId="{5C0D6434-3787-4B45-81CE-8845CBEA0AEA}" srcOrd="4" destOrd="0" presId="urn:microsoft.com/office/officeart/2005/8/layout/cycle4"/>
    <dgm:cxn modelId="{E07A34E7-7994-4B87-B839-69F60595FBB1}" type="presParOf" srcId="{5F20C8B3-1BA8-4ACF-979C-6CD07915E14B}" destId="{8B54B10F-05EA-4A9F-A7E2-BF5490063AF4}" srcOrd="2" destOrd="0" presId="urn:microsoft.com/office/officeart/2005/8/layout/cycle4"/>
    <dgm:cxn modelId="{869D64E6-B124-426D-A135-5E393FB7EE7D}" type="presParOf" srcId="{5F20C8B3-1BA8-4ACF-979C-6CD07915E14B}" destId="{91CD29D7-33DD-43EF-A2C6-565168AAEF3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48CF4-575E-4AE9-8C12-EF299E436BF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2483C-A01A-4A6A-B145-1A40FE7B7EE6}">
      <dgm:prSet phldrT="[Текст]" custT="1"/>
      <dgm:spPr/>
      <dgm:t>
        <a:bodyPr/>
        <a:lstStyle/>
        <a:p>
          <a:pPr algn="l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Городец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4A5F6D-3C73-481F-881F-AEAFF41A0494}" type="parTrans" cxnId="{3D010D76-2BAB-4DD3-A42E-D51B12BB07D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9C623A-F62B-4441-B6E5-2746330978BE}" type="sibTrans" cxnId="{3D010D76-2BAB-4DD3-A42E-D51B12BB07D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763E89-BC11-4815-8187-51D47EB0A405}">
      <dgm:prSet phldrT="[Текст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188FE08-1F5D-4E5D-93EF-005F4FDF7941}" type="parTrans" cxnId="{0B97E9F1-F92C-481C-B29C-D5B90F77656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308F576-713E-4BAA-BA02-C731CD40BF87}" type="sibTrans" cxnId="{0B97E9F1-F92C-481C-B29C-D5B90F77656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6BF269D-44F1-4A6C-85CD-F49417C037C3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Семенов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B56EAF-3910-491E-9AB0-2F6E404C5E9B}" type="parTrans" cxnId="{3ECD8B73-A15C-43B5-A3E1-EB534893A4E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9C3FC74-667B-4292-805E-E13FFD349C5D}" type="sibTrans" cxnId="{3ECD8B73-A15C-43B5-A3E1-EB534893A4E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1D9C38-5615-4CDD-BAB0-426BE699D968}">
      <dgm:prSet phldrT="[Текст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82A4DED-07C7-423C-A4EA-6A6CF6DD7C60}" type="parTrans" cxnId="{56A11FA6-2ACA-40B3-BE62-79C5475B3EC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7947FB7-F12D-40CE-BA57-62454E2A68C4}" type="sibTrans" cxnId="{56A11FA6-2ACA-40B3-BE62-79C5475B3EC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70C2E1-55FC-45E8-8130-4E65CD0C7C2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Богородск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E6E740-BEA4-4198-9AAF-04815E28D563}" type="parTrans" cxnId="{A06A1675-6E6D-44B7-B4AD-293FE52790C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CEA15B-9296-4899-9B4C-07A842D7CD20}" type="sibTrans" cxnId="{A06A1675-6E6D-44B7-B4AD-293FE52790C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1194BC-1AAF-418C-AAED-FAFDC519F6AC}">
      <dgm:prSet phldrT="[Текст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C36FE1C-8AB4-42F1-88C0-1DB93D6DF0BA}" type="parTrans" cxnId="{C7FA04D3-B3B3-49B2-80DD-32DF282D25C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619794-D0B7-4077-9682-3AC6997DABB2}" type="sibTrans" cxnId="{C7FA04D3-B3B3-49B2-80DD-32DF282D25C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E14E5E-682B-437A-A5E7-CE6631C52CE6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Кстово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2EDFCD-6DF9-4D8E-B74E-82A65EE0DC84}" type="parTrans" cxnId="{E9DD654D-072D-4FB7-B306-62D2F79DE6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5AD16B-9AC8-4FBB-BAF4-945437B60EEF}" type="sibTrans" cxnId="{E9DD654D-072D-4FB7-B306-62D2F79DE61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78EA2C-C22D-4250-B6FA-BE24EE20DA9C}">
      <dgm:prSet phldrT="[Текст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77C4CD2-3135-4820-B224-6298D7CE764F}" type="parTrans" cxnId="{4A52E189-4B87-4955-99B3-1508582479E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0E25710-FD5A-44F5-96D7-F9F03D479197}" type="sibTrans" cxnId="{4A52E189-4B87-4955-99B3-1508582479E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20C8B3-1BA8-4ACF-979C-6CD07915E14B}" type="pres">
      <dgm:prSet presAssocID="{98D48CF4-575E-4AE9-8C12-EF299E436BF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AD01A86-B0C9-458A-A0E2-30ABEDE05813}" type="pres">
      <dgm:prSet presAssocID="{98D48CF4-575E-4AE9-8C12-EF299E436BF7}" presName="children" presStyleCnt="0"/>
      <dgm:spPr/>
    </dgm:pt>
    <dgm:pt modelId="{B574D7CE-093C-4509-A895-F0029462D60E}" type="pres">
      <dgm:prSet presAssocID="{98D48CF4-575E-4AE9-8C12-EF299E436BF7}" presName="child1group" presStyleCnt="0"/>
      <dgm:spPr/>
    </dgm:pt>
    <dgm:pt modelId="{E9FE17FE-32EF-4E82-A7CF-511C5EB5DC8E}" type="pres">
      <dgm:prSet presAssocID="{98D48CF4-575E-4AE9-8C12-EF299E436BF7}" presName="child1" presStyleLbl="bgAcc1" presStyleIdx="0" presStyleCnt="4"/>
      <dgm:spPr/>
      <dgm:t>
        <a:bodyPr/>
        <a:lstStyle/>
        <a:p>
          <a:endParaRPr lang="ru-RU"/>
        </a:p>
      </dgm:t>
    </dgm:pt>
    <dgm:pt modelId="{C1692063-1BB8-4DC7-AA59-DF712CB29148}" type="pres">
      <dgm:prSet presAssocID="{98D48CF4-575E-4AE9-8C12-EF299E436BF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C5842-334A-4CDF-BC48-21BE6A5450F6}" type="pres">
      <dgm:prSet presAssocID="{98D48CF4-575E-4AE9-8C12-EF299E436BF7}" presName="child2group" presStyleCnt="0"/>
      <dgm:spPr/>
    </dgm:pt>
    <dgm:pt modelId="{33E23A39-E305-478C-8A30-F3D94A4369B4}" type="pres">
      <dgm:prSet presAssocID="{98D48CF4-575E-4AE9-8C12-EF299E436BF7}" presName="child2" presStyleLbl="bgAcc1" presStyleIdx="1" presStyleCnt="4"/>
      <dgm:spPr/>
    </dgm:pt>
    <dgm:pt modelId="{B9F3EC59-4815-4541-A440-8FFDE23901A5}" type="pres">
      <dgm:prSet presAssocID="{98D48CF4-575E-4AE9-8C12-EF299E436BF7}" presName="child2Text" presStyleLbl="bgAcc1" presStyleIdx="1" presStyleCnt="4">
        <dgm:presLayoutVars>
          <dgm:bulletEnabled val="1"/>
        </dgm:presLayoutVars>
      </dgm:prSet>
      <dgm:spPr/>
    </dgm:pt>
    <dgm:pt modelId="{3A0DD3DB-9E18-4A02-BC7D-41858A7968D6}" type="pres">
      <dgm:prSet presAssocID="{98D48CF4-575E-4AE9-8C12-EF299E436BF7}" presName="child3group" presStyleCnt="0"/>
      <dgm:spPr/>
    </dgm:pt>
    <dgm:pt modelId="{3B910AD0-4596-421F-A777-BE7747597C26}" type="pres">
      <dgm:prSet presAssocID="{98D48CF4-575E-4AE9-8C12-EF299E436BF7}" presName="child3" presStyleLbl="bgAcc1" presStyleIdx="2" presStyleCnt="4"/>
      <dgm:spPr/>
    </dgm:pt>
    <dgm:pt modelId="{FB6733D8-2276-4758-9ED0-85C8F761E2E0}" type="pres">
      <dgm:prSet presAssocID="{98D48CF4-575E-4AE9-8C12-EF299E436BF7}" presName="child3Text" presStyleLbl="bgAcc1" presStyleIdx="2" presStyleCnt="4">
        <dgm:presLayoutVars>
          <dgm:bulletEnabled val="1"/>
        </dgm:presLayoutVars>
      </dgm:prSet>
      <dgm:spPr/>
    </dgm:pt>
    <dgm:pt modelId="{00CB57A7-C4BA-4C37-8F3C-453D51129D43}" type="pres">
      <dgm:prSet presAssocID="{98D48CF4-575E-4AE9-8C12-EF299E436BF7}" presName="child4group" presStyleCnt="0"/>
      <dgm:spPr/>
    </dgm:pt>
    <dgm:pt modelId="{DA84E427-CF99-47C5-9B18-2527C22BEE78}" type="pres">
      <dgm:prSet presAssocID="{98D48CF4-575E-4AE9-8C12-EF299E436BF7}" presName="child4" presStyleLbl="bgAcc1" presStyleIdx="3" presStyleCnt="4"/>
      <dgm:spPr/>
      <dgm:t>
        <a:bodyPr/>
        <a:lstStyle/>
        <a:p>
          <a:endParaRPr lang="ru-RU"/>
        </a:p>
      </dgm:t>
    </dgm:pt>
    <dgm:pt modelId="{4C699759-C817-454A-BF97-C54DE320484E}" type="pres">
      <dgm:prSet presAssocID="{98D48CF4-575E-4AE9-8C12-EF299E436BF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6E44-A249-406A-95D8-03C1DB9DC568}" type="pres">
      <dgm:prSet presAssocID="{98D48CF4-575E-4AE9-8C12-EF299E436BF7}" presName="childPlaceholder" presStyleCnt="0"/>
      <dgm:spPr/>
    </dgm:pt>
    <dgm:pt modelId="{CCB0B35F-8984-4F74-B956-B26CFA04A827}" type="pres">
      <dgm:prSet presAssocID="{98D48CF4-575E-4AE9-8C12-EF299E436BF7}" presName="circle" presStyleCnt="0"/>
      <dgm:spPr/>
    </dgm:pt>
    <dgm:pt modelId="{B6D71871-AA83-463C-8453-87F323589BEB}" type="pres">
      <dgm:prSet presAssocID="{98D48CF4-575E-4AE9-8C12-EF299E436BF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876E1-BB1A-4F32-A078-8C234661CB74}" type="pres">
      <dgm:prSet presAssocID="{98D48CF4-575E-4AE9-8C12-EF299E436BF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6FB72-1C05-4263-9DF7-20B4922E2165}" type="pres">
      <dgm:prSet presAssocID="{98D48CF4-575E-4AE9-8C12-EF299E436BF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CD357B9-17AF-4593-B00D-559BAF332B0A}" type="pres">
      <dgm:prSet presAssocID="{98D48CF4-575E-4AE9-8C12-EF299E436BF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C0D6434-3787-4B45-81CE-8845CBEA0AEA}" type="pres">
      <dgm:prSet presAssocID="{98D48CF4-575E-4AE9-8C12-EF299E436BF7}" presName="quadrantPlaceholder" presStyleCnt="0"/>
      <dgm:spPr/>
    </dgm:pt>
    <dgm:pt modelId="{8B54B10F-05EA-4A9F-A7E2-BF5490063AF4}" type="pres">
      <dgm:prSet presAssocID="{98D48CF4-575E-4AE9-8C12-EF299E436BF7}" presName="center1" presStyleLbl="fgShp" presStyleIdx="0" presStyleCnt="2"/>
      <dgm:spPr/>
    </dgm:pt>
    <dgm:pt modelId="{91CD29D7-33DD-43EF-A2C6-565168AAEF33}" type="pres">
      <dgm:prSet presAssocID="{98D48CF4-575E-4AE9-8C12-EF299E436BF7}" presName="center2" presStyleLbl="fgShp" presStyleIdx="1" presStyleCnt="2"/>
      <dgm:spPr/>
    </dgm:pt>
  </dgm:ptLst>
  <dgm:cxnLst>
    <dgm:cxn modelId="{BE6F9967-41AD-4950-9B9C-FB530407524E}" type="presOf" srcId="{D61194BC-1AAF-418C-AAED-FAFDC519F6AC}" destId="{3B910AD0-4596-421F-A777-BE7747597C26}" srcOrd="0" destOrd="0" presId="urn:microsoft.com/office/officeart/2005/8/layout/cycle4"/>
    <dgm:cxn modelId="{4A52E189-4B87-4955-99B3-1508582479EF}" srcId="{DDE14E5E-682B-437A-A5E7-CE6631C52CE6}" destId="{FA78EA2C-C22D-4250-B6FA-BE24EE20DA9C}" srcOrd="0" destOrd="0" parTransId="{C77C4CD2-3135-4820-B224-6298D7CE764F}" sibTransId="{10E25710-FD5A-44F5-96D7-F9F03D479197}"/>
    <dgm:cxn modelId="{3ECD8B73-A15C-43B5-A3E1-EB534893A4EE}" srcId="{98D48CF4-575E-4AE9-8C12-EF299E436BF7}" destId="{86BF269D-44F1-4A6C-85CD-F49417C037C3}" srcOrd="1" destOrd="0" parTransId="{A0B56EAF-3910-491E-9AB0-2F6E404C5E9B}" sibTransId="{59C3FC74-667B-4292-805E-E13FFD349C5D}"/>
    <dgm:cxn modelId="{CE202621-3F33-42F3-9BFE-41FBD5B5809B}" type="presOf" srcId="{D61194BC-1AAF-418C-AAED-FAFDC519F6AC}" destId="{FB6733D8-2276-4758-9ED0-85C8F761E2E0}" srcOrd="1" destOrd="0" presId="urn:microsoft.com/office/officeart/2005/8/layout/cycle4"/>
    <dgm:cxn modelId="{A06A1675-6E6D-44B7-B4AD-293FE52790CF}" srcId="{98D48CF4-575E-4AE9-8C12-EF299E436BF7}" destId="{9F70C2E1-55FC-45E8-8130-4E65CD0C7C21}" srcOrd="2" destOrd="0" parTransId="{64E6E740-BEA4-4198-9AAF-04815E28D563}" sibTransId="{D5CEA15B-9296-4899-9B4C-07A842D7CD20}"/>
    <dgm:cxn modelId="{56A11FA6-2ACA-40B3-BE62-79C5475B3EC0}" srcId="{86BF269D-44F1-4A6C-85CD-F49417C037C3}" destId="{1D1D9C38-5615-4CDD-BAB0-426BE699D968}" srcOrd="0" destOrd="0" parTransId="{682A4DED-07C7-423C-A4EA-6A6CF6DD7C60}" sibTransId="{B7947FB7-F12D-40CE-BA57-62454E2A68C4}"/>
    <dgm:cxn modelId="{E3430CBF-4AAE-4886-9248-859691171C6B}" type="presOf" srcId="{D0763E89-BC11-4815-8187-51D47EB0A405}" destId="{C1692063-1BB8-4DC7-AA59-DF712CB29148}" srcOrd="1" destOrd="0" presId="urn:microsoft.com/office/officeart/2005/8/layout/cycle4"/>
    <dgm:cxn modelId="{3D010D76-2BAB-4DD3-A42E-D51B12BB07DF}" srcId="{98D48CF4-575E-4AE9-8C12-EF299E436BF7}" destId="{8022483C-A01A-4A6A-B145-1A40FE7B7EE6}" srcOrd="0" destOrd="0" parTransId="{534A5F6D-3C73-481F-881F-AEAFF41A0494}" sibTransId="{B49C623A-F62B-4441-B6E5-2746330978BE}"/>
    <dgm:cxn modelId="{C7FA04D3-B3B3-49B2-80DD-32DF282D25CA}" srcId="{9F70C2E1-55FC-45E8-8130-4E65CD0C7C21}" destId="{D61194BC-1AAF-418C-AAED-FAFDC519F6AC}" srcOrd="0" destOrd="0" parTransId="{DC36FE1C-8AB4-42F1-88C0-1DB93D6DF0BA}" sibTransId="{9A619794-D0B7-4077-9682-3AC6997DABB2}"/>
    <dgm:cxn modelId="{1AB36BD1-D66D-4F0B-8706-850A500567AB}" type="presOf" srcId="{1D1D9C38-5615-4CDD-BAB0-426BE699D968}" destId="{33E23A39-E305-478C-8A30-F3D94A4369B4}" srcOrd="0" destOrd="0" presId="urn:microsoft.com/office/officeart/2005/8/layout/cycle4"/>
    <dgm:cxn modelId="{5B59D336-3D7E-4395-9DB7-8410B846DE8F}" type="presOf" srcId="{8022483C-A01A-4A6A-B145-1A40FE7B7EE6}" destId="{B6D71871-AA83-463C-8453-87F323589BEB}" srcOrd="0" destOrd="0" presId="urn:microsoft.com/office/officeart/2005/8/layout/cycle4"/>
    <dgm:cxn modelId="{0A63BCF7-F95D-42E8-871F-71E7FF454F1F}" type="presOf" srcId="{1D1D9C38-5615-4CDD-BAB0-426BE699D968}" destId="{B9F3EC59-4815-4541-A440-8FFDE23901A5}" srcOrd="1" destOrd="0" presId="urn:microsoft.com/office/officeart/2005/8/layout/cycle4"/>
    <dgm:cxn modelId="{BA1A01D9-93F6-4989-811C-D37154429425}" type="presOf" srcId="{9F70C2E1-55FC-45E8-8130-4E65CD0C7C21}" destId="{F4F6FB72-1C05-4263-9DF7-20B4922E2165}" srcOrd="0" destOrd="0" presId="urn:microsoft.com/office/officeart/2005/8/layout/cycle4"/>
    <dgm:cxn modelId="{AACDDF53-8DFD-49FA-B713-FF181D03FEA8}" type="presOf" srcId="{FA78EA2C-C22D-4250-B6FA-BE24EE20DA9C}" destId="{4C699759-C817-454A-BF97-C54DE320484E}" srcOrd="1" destOrd="0" presId="urn:microsoft.com/office/officeart/2005/8/layout/cycle4"/>
    <dgm:cxn modelId="{DA1E75B8-A8FC-406C-BF05-5FB0B5CE21C4}" type="presOf" srcId="{DDE14E5E-682B-437A-A5E7-CE6631C52CE6}" destId="{3CD357B9-17AF-4593-B00D-559BAF332B0A}" srcOrd="0" destOrd="0" presId="urn:microsoft.com/office/officeart/2005/8/layout/cycle4"/>
    <dgm:cxn modelId="{09811F9F-442E-429C-ACC2-37B8C240F985}" type="presOf" srcId="{98D48CF4-575E-4AE9-8C12-EF299E436BF7}" destId="{5F20C8B3-1BA8-4ACF-979C-6CD07915E14B}" srcOrd="0" destOrd="0" presId="urn:microsoft.com/office/officeart/2005/8/layout/cycle4"/>
    <dgm:cxn modelId="{0B97E9F1-F92C-481C-B29C-D5B90F77656D}" srcId="{8022483C-A01A-4A6A-B145-1A40FE7B7EE6}" destId="{D0763E89-BC11-4815-8187-51D47EB0A405}" srcOrd="0" destOrd="0" parTransId="{8188FE08-1F5D-4E5D-93EF-005F4FDF7941}" sibTransId="{D308F576-713E-4BAA-BA02-C731CD40BF87}"/>
    <dgm:cxn modelId="{2EC17941-3DAD-49A2-9AE0-1210A8658F8C}" type="presOf" srcId="{86BF269D-44F1-4A6C-85CD-F49417C037C3}" destId="{EE5876E1-BB1A-4F32-A078-8C234661CB74}" srcOrd="0" destOrd="0" presId="urn:microsoft.com/office/officeart/2005/8/layout/cycle4"/>
    <dgm:cxn modelId="{E9DD654D-072D-4FB7-B306-62D2F79DE611}" srcId="{98D48CF4-575E-4AE9-8C12-EF299E436BF7}" destId="{DDE14E5E-682B-437A-A5E7-CE6631C52CE6}" srcOrd="3" destOrd="0" parTransId="{312EDFCD-6DF9-4D8E-B74E-82A65EE0DC84}" sibTransId="{D55AD16B-9AC8-4FBB-BAF4-945437B60EEF}"/>
    <dgm:cxn modelId="{6CE4F7B1-1F34-4C23-A837-D6DBB6DEC593}" type="presOf" srcId="{D0763E89-BC11-4815-8187-51D47EB0A405}" destId="{E9FE17FE-32EF-4E82-A7CF-511C5EB5DC8E}" srcOrd="0" destOrd="0" presId="urn:microsoft.com/office/officeart/2005/8/layout/cycle4"/>
    <dgm:cxn modelId="{6B005506-835A-47DF-9531-E4F451098708}" type="presOf" srcId="{FA78EA2C-C22D-4250-B6FA-BE24EE20DA9C}" destId="{DA84E427-CF99-47C5-9B18-2527C22BEE78}" srcOrd="0" destOrd="0" presId="urn:microsoft.com/office/officeart/2005/8/layout/cycle4"/>
    <dgm:cxn modelId="{3E16A5D2-40BB-4E2F-9385-FA4105F8EE60}" type="presParOf" srcId="{5F20C8B3-1BA8-4ACF-979C-6CD07915E14B}" destId="{4AD01A86-B0C9-458A-A0E2-30ABEDE05813}" srcOrd="0" destOrd="0" presId="urn:microsoft.com/office/officeart/2005/8/layout/cycle4"/>
    <dgm:cxn modelId="{EC3D4962-8C24-4478-A6F8-52313FAF241C}" type="presParOf" srcId="{4AD01A86-B0C9-458A-A0E2-30ABEDE05813}" destId="{B574D7CE-093C-4509-A895-F0029462D60E}" srcOrd="0" destOrd="0" presId="urn:microsoft.com/office/officeart/2005/8/layout/cycle4"/>
    <dgm:cxn modelId="{629F7BCB-00CE-46F4-97C5-7CEE97EEDA2C}" type="presParOf" srcId="{B574D7CE-093C-4509-A895-F0029462D60E}" destId="{E9FE17FE-32EF-4E82-A7CF-511C5EB5DC8E}" srcOrd="0" destOrd="0" presId="urn:microsoft.com/office/officeart/2005/8/layout/cycle4"/>
    <dgm:cxn modelId="{8995D91A-AF1B-4F3D-BC81-970213BD0A2A}" type="presParOf" srcId="{B574D7CE-093C-4509-A895-F0029462D60E}" destId="{C1692063-1BB8-4DC7-AA59-DF712CB29148}" srcOrd="1" destOrd="0" presId="urn:microsoft.com/office/officeart/2005/8/layout/cycle4"/>
    <dgm:cxn modelId="{2F7F016E-2965-4370-A395-7D4919E74374}" type="presParOf" srcId="{4AD01A86-B0C9-458A-A0E2-30ABEDE05813}" destId="{33AC5842-334A-4CDF-BC48-21BE6A5450F6}" srcOrd="1" destOrd="0" presId="urn:microsoft.com/office/officeart/2005/8/layout/cycle4"/>
    <dgm:cxn modelId="{D31B13AF-8FDA-4DE6-B6EC-E4C537AEFAD2}" type="presParOf" srcId="{33AC5842-334A-4CDF-BC48-21BE6A5450F6}" destId="{33E23A39-E305-478C-8A30-F3D94A4369B4}" srcOrd="0" destOrd="0" presId="urn:microsoft.com/office/officeart/2005/8/layout/cycle4"/>
    <dgm:cxn modelId="{228EA5D1-D254-4103-87EA-B236FE63D48D}" type="presParOf" srcId="{33AC5842-334A-4CDF-BC48-21BE6A5450F6}" destId="{B9F3EC59-4815-4541-A440-8FFDE23901A5}" srcOrd="1" destOrd="0" presId="urn:microsoft.com/office/officeart/2005/8/layout/cycle4"/>
    <dgm:cxn modelId="{BB6531B7-3F11-4BF8-9F10-357DCD95F47E}" type="presParOf" srcId="{4AD01A86-B0C9-458A-A0E2-30ABEDE05813}" destId="{3A0DD3DB-9E18-4A02-BC7D-41858A7968D6}" srcOrd="2" destOrd="0" presId="urn:microsoft.com/office/officeart/2005/8/layout/cycle4"/>
    <dgm:cxn modelId="{07CAB33D-68F1-4E31-BB48-66D8AD523A63}" type="presParOf" srcId="{3A0DD3DB-9E18-4A02-BC7D-41858A7968D6}" destId="{3B910AD0-4596-421F-A777-BE7747597C26}" srcOrd="0" destOrd="0" presId="urn:microsoft.com/office/officeart/2005/8/layout/cycle4"/>
    <dgm:cxn modelId="{59066242-0C91-4794-9C90-1D0B8951646B}" type="presParOf" srcId="{3A0DD3DB-9E18-4A02-BC7D-41858A7968D6}" destId="{FB6733D8-2276-4758-9ED0-85C8F761E2E0}" srcOrd="1" destOrd="0" presId="urn:microsoft.com/office/officeart/2005/8/layout/cycle4"/>
    <dgm:cxn modelId="{27D9B614-5880-479A-9A32-242217D3B737}" type="presParOf" srcId="{4AD01A86-B0C9-458A-A0E2-30ABEDE05813}" destId="{00CB57A7-C4BA-4C37-8F3C-453D51129D43}" srcOrd="3" destOrd="0" presId="urn:microsoft.com/office/officeart/2005/8/layout/cycle4"/>
    <dgm:cxn modelId="{CD3E5902-328F-4DC2-AF61-121C7AEF8F7D}" type="presParOf" srcId="{00CB57A7-C4BA-4C37-8F3C-453D51129D43}" destId="{DA84E427-CF99-47C5-9B18-2527C22BEE78}" srcOrd="0" destOrd="0" presId="urn:microsoft.com/office/officeart/2005/8/layout/cycle4"/>
    <dgm:cxn modelId="{1CA7F806-A62E-4DC1-BC2A-BF348A9ABBDD}" type="presParOf" srcId="{00CB57A7-C4BA-4C37-8F3C-453D51129D43}" destId="{4C699759-C817-454A-BF97-C54DE320484E}" srcOrd="1" destOrd="0" presId="urn:microsoft.com/office/officeart/2005/8/layout/cycle4"/>
    <dgm:cxn modelId="{E73804EE-585E-43EF-9BCB-0CF9D838E770}" type="presParOf" srcId="{4AD01A86-B0C9-458A-A0E2-30ABEDE05813}" destId="{75366E44-A249-406A-95D8-03C1DB9DC568}" srcOrd="4" destOrd="0" presId="urn:microsoft.com/office/officeart/2005/8/layout/cycle4"/>
    <dgm:cxn modelId="{709FD840-0DCA-49D9-B815-79B41D627CCB}" type="presParOf" srcId="{5F20C8B3-1BA8-4ACF-979C-6CD07915E14B}" destId="{CCB0B35F-8984-4F74-B956-B26CFA04A827}" srcOrd="1" destOrd="0" presId="urn:microsoft.com/office/officeart/2005/8/layout/cycle4"/>
    <dgm:cxn modelId="{316B3C99-4BE3-40FD-A880-CF1D6765E5BE}" type="presParOf" srcId="{CCB0B35F-8984-4F74-B956-B26CFA04A827}" destId="{B6D71871-AA83-463C-8453-87F323589BEB}" srcOrd="0" destOrd="0" presId="urn:microsoft.com/office/officeart/2005/8/layout/cycle4"/>
    <dgm:cxn modelId="{4DB216D6-B482-46A8-8549-FE3938E8B527}" type="presParOf" srcId="{CCB0B35F-8984-4F74-B956-B26CFA04A827}" destId="{EE5876E1-BB1A-4F32-A078-8C234661CB74}" srcOrd="1" destOrd="0" presId="urn:microsoft.com/office/officeart/2005/8/layout/cycle4"/>
    <dgm:cxn modelId="{4683B765-507B-407D-9693-CC9745A4DE72}" type="presParOf" srcId="{CCB0B35F-8984-4F74-B956-B26CFA04A827}" destId="{F4F6FB72-1C05-4263-9DF7-20B4922E2165}" srcOrd="2" destOrd="0" presId="urn:microsoft.com/office/officeart/2005/8/layout/cycle4"/>
    <dgm:cxn modelId="{CC25B5F3-5406-48B4-A4FA-AEF865C98BAB}" type="presParOf" srcId="{CCB0B35F-8984-4F74-B956-B26CFA04A827}" destId="{3CD357B9-17AF-4593-B00D-559BAF332B0A}" srcOrd="3" destOrd="0" presId="urn:microsoft.com/office/officeart/2005/8/layout/cycle4"/>
    <dgm:cxn modelId="{9E6248F2-7532-4A12-8838-C24B69B3694D}" type="presParOf" srcId="{CCB0B35F-8984-4F74-B956-B26CFA04A827}" destId="{5C0D6434-3787-4B45-81CE-8845CBEA0AEA}" srcOrd="4" destOrd="0" presId="urn:microsoft.com/office/officeart/2005/8/layout/cycle4"/>
    <dgm:cxn modelId="{E07A34E7-7994-4B87-B839-69F60595FBB1}" type="presParOf" srcId="{5F20C8B3-1BA8-4ACF-979C-6CD07915E14B}" destId="{8B54B10F-05EA-4A9F-A7E2-BF5490063AF4}" srcOrd="2" destOrd="0" presId="urn:microsoft.com/office/officeart/2005/8/layout/cycle4"/>
    <dgm:cxn modelId="{869D64E6-B124-426D-A135-5E393FB7EE7D}" type="presParOf" srcId="{5F20C8B3-1BA8-4ACF-979C-6CD07915E14B}" destId="{91CD29D7-33DD-43EF-A2C6-565168AAEF3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10AD0-4596-421F-A777-BE7747597C26}">
      <dsp:nvSpPr>
        <dsp:cNvPr id="0" name=""/>
        <dsp:cNvSpPr/>
      </dsp:nvSpPr>
      <dsp:spPr>
        <a:xfrm>
          <a:off x="2681325" y="2114458"/>
          <a:ext cx="1536092" cy="995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2800" b="0" i="1" kern="1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m:t>−1</m:t>
              </m:r>
            </m:oMath>
          </a14:m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4011" y="2385076"/>
        <a:ext cx="1031548" cy="702563"/>
      </dsp:txXfrm>
    </dsp:sp>
    <dsp:sp modelId="{DA84E427-CF99-47C5-9B18-2527C22BEE78}">
      <dsp:nvSpPr>
        <dsp:cNvPr id="0" name=""/>
        <dsp:cNvSpPr/>
      </dsp:nvSpPr>
      <dsp:spPr>
        <a:xfrm>
          <a:off x="175070" y="2114458"/>
          <a:ext cx="1536092" cy="995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2800" b="0" i="1" kern="1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m:t>1</m:t>
              </m:r>
            </m:oMath>
          </a14:m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6928" y="2385076"/>
        <a:ext cx="1031548" cy="702563"/>
      </dsp:txXfrm>
    </dsp:sp>
    <dsp:sp modelId="{33E23A39-E305-478C-8A30-F3D94A4369B4}">
      <dsp:nvSpPr>
        <dsp:cNvPr id="0" name=""/>
        <dsp:cNvSpPr/>
      </dsp:nvSpPr>
      <dsp:spPr>
        <a:xfrm>
          <a:off x="2681325" y="0"/>
          <a:ext cx="1536092" cy="995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2800" b="0" i="1" kern="1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m:t>−2</m:t>
              </m:r>
            </m:oMath>
          </a14:m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4011" y="21858"/>
        <a:ext cx="1031548" cy="702563"/>
      </dsp:txXfrm>
    </dsp:sp>
    <dsp:sp modelId="{E9FE17FE-32EF-4E82-A7CF-511C5EB5DC8E}">
      <dsp:nvSpPr>
        <dsp:cNvPr id="0" name=""/>
        <dsp:cNvSpPr/>
      </dsp:nvSpPr>
      <dsp:spPr>
        <a:xfrm>
          <a:off x="175070" y="0"/>
          <a:ext cx="1536092" cy="995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ru-RU" sz="2800" b="0" i="1" kern="1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rPr>
                <m:t>2</m:t>
              </m:r>
            </m:oMath>
          </a14:m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6928" y="21858"/>
        <a:ext cx="1031548" cy="702563"/>
      </dsp:txXfrm>
    </dsp:sp>
    <dsp:sp modelId="{B6D71871-AA83-463C-8453-87F323589BEB}">
      <dsp:nvSpPr>
        <dsp:cNvPr id="0" name=""/>
        <dsp:cNvSpPr/>
      </dsp:nvSpPr>
      <dsp:spPr>
        <a:xfrm>
          <a:off x="818736" y="177241"/>
          <a:ext cx="1346412" cy="13464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Городец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13091" y="571596"/>
        <a:ext cx="952057" cy="952057"/>
      </dsp:txXfrm>
    </dsp:sp>
    <dsp:sp modelId="{EE5876E1-BB1A-4F32-A078-8C234661CB74}">
      <dsp:nvSpPr>
        <dsp:cNvPr id="0" name=""/>
        <dsp:cNvSpPr/>
      </dsp:nvSpPr>
      <dsp:spPr>
        <a:xfrm rot="5400000">
          <a:off x="2227338" y="177241"/>
          <a:ext cx="1346412" cy="13464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Семенов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2227338" y="571596"/>
        <a:ext cx="952057" cy="952057"/>
      </dsp:txXfrm>
    </dsp:sp>
    <dsp:sp modelId="{F4F6FB72-1C05-4263-9DF7-20B4922E2165}">
      <dsp:nvSpPr>
        <dsp:cNvPr id="0" name=""/>
        <dsp:cNvSpPr/>
      </dsp:nvSpPr>
      <dsp:spPr>
        <a:xfrm rot="10800000">
          <a:off x="2227338" y="1585843"/>
          <a:ext cx="1346412" cy="13464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Богородск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227338" y="1585843"/>
        <a:ext cx="952057" cy="952057"/>
      </dsp:txXfrm>
    </dsp:sp>
    <dsp:sp modelId="{3CD357B9-17AF-4593-B00D-559BAF332B0A}">
      <dsp:nvSpPr>
        <dsp:cNvPr id="0" name=""/>
        <dsp:cNvSpPr/>
      </dsp:nvSpPr>
      <dsp:spPr>
        <a:xfrm rot="16200000">
          <a:off x="818736" y="1585843"/>
          <a:ext cx="1346412" cy="13464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Кстово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1213091" y="1585843"/>
        <a:ext cx="952057" cy="952057"/>
      </dsp:txXfrm>
    </dsp:sp>
    <dsp:sp modelId="{8B54B10F-05EA-4A9F-A7E2-BF5490063AF4}">
      <dsp:nvSpPr>
        <dsp:cNvPr id="0" name=""/>
        <dsp:cNvSpPr/>
      </dsp:nvSpPr>
      <dsp:spPr>
        <a:xfrm>
          <a:off x="1963809" y="1274894"/>
          <a:ext cx="464869" cy="40423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D29D7-33DD-43EF-A2C6-565168AAEF33}">
      <dsp:nvSpPr>
        <dsp:cNvPr id="0" name=""/>
        <dsp:cNvSpPr/>
      </dsp:nvSpPr>
      <dsp:spPr>
        <a:xfrm rot="10800000">
          <a:off x="1963809" y="1430369"/>
          <a:ext cx="464869" cy="40423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7"/>
            <a:ext cx="5184576" cy="317910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алгоритмов решения уравнений при  определении свойств функций. ».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4942188"/>
            <a:ext cx="444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Родионова Т.В.</a:t>
            </a:r>
          </a:p>
          <a:p>
            <a:pPr defTabSz="45720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математики</a:t>
            </a:r>
          </a:p>
          <a:p>
            <a:pPr defTabSz="45720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АПК им. П.И. Пландина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581">
            <a:off x="5385615" y="932037"/>
            <a:ext cx="2952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107">
            <a:off x="5486953" y="2971475"/>
            <a:ext cx="3066125" cy="30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Хохлома – это явление уникальное не только в масштабах России, но и в мировом народном декоративном искусстве. На основе многовекового народного опыта в этом промысле была выработана оригинальная, нигде в мире более не применяющаяся техника окраски токарной деревянной посуды в золотистый цвет без использования золота и создан своеобразный стиль орнамента.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75476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Хохлома.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911491" cy="21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04856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Найти значение выражения.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Время рождения хохломы – конец … века.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2564904"/>
                <a:ext cx="7920880" cy="216024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25</m:t>
                          </m:r>
                        </m:e>
                        <m:sup>
                          <m: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0,5</m:t>
                          </m:r>
                        </m:sup>
                      </m:sSup>
                      <m:r>
                        <a:rPr lang="ru-RU" sz="4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81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ru-RU" sz="4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ru-RU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ru-RU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4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func>
                            <m:funcPr>
                              <m:ctrlPr>
                                <a:rPr lang="en-US" sz="4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4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e>
                          </m:func>
                        </m:sup>
                      </m:sSup>
                    </m:oMath>
                  </m:oMathPara>
                </a14:m>
                <a:endParaRPr lang="ru-RU" sz="4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2564904"/>
                <a:ext cx="7920880" cy="216024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979">
            <a:off x="5443463" y="4443991"/>
            <a:ext cx="2571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121">
            <a:off x="683568" y="3912096"/>
            <a:ext cx="1809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5904656" cy="48965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Легендарное объяснение возникновения хохломской росписи связано с именем иконописца. Недовольный церковными нововведениями патриарха Никона он бежал из столицы, и стал в глуши приволжских лесов расписывать деревянные поделки, да писать иконы по старому образцу. Патриарх Никон и отправил за ним солдат. Отказался подчиниться иконописец, сжёг себя в избе, а перед смертью завещал людям сохранить его мастерство. С той поры и горят алым пламенем, искрятся золотыми самородками яркие краски хохломы.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Возникновение промысла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2142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spcAft>
                    <a:spcPts val="300"/>
                  </a:spcAft>
                  <a:buClr>
                    <a:srgbClr val="F14124">
                      <a:lumMod val="75000"/>
                    </a:srgbClr>
                  </a:buClr>
                  <a:buSzPct val="130000"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kern="0">
                            <a:solidFill>
                              <a:srgbClr val="212745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</m:func>
                        <m:r>
                          <a:rPr lang="ru-RU" sz="4000" b="1" i="1" kern="0">
                            <a:solidFill>
                              <a:srgbClr val="212745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func>
                          <m:funcPr>
                            <m:ctrlP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𝟏𝟐</m:t>
                            </m:r>
                          </m:e>
                        </m:func>
                        <m:r>
                          <a:rPr lang="ru-RU" sz="4000" b="1" i="1" kern="0">
                            <a:solidFill>
                              <a:srgbClr val="212745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func>
                          <m:funcPr>
                            <m:ctrlP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ru-RU" sz="4000" b="1" i="1" kern="0">
                                    <a:solidFill>
                                      <a:srgbClr val="212745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000" b="1" i="1" kern="0">
                                <a:solidFill>
                                  <a:srgbClr val="212745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4000" b="1" kern="0" dirty="0">
                    <a:solidFill>
                      <a:srgbClr val="212745"/>
                    </a:solidFill>
                    <a:latin typeface="Trebuchet MS"/>
                  </a:rPr>
                  <a:t> +9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Повторяем свойства логарифмов, узнаем имя иконописца.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3638898"/>
              </p:ext>
            </p:extLst>
          </p:nvPr>
        </p:nvGraphicFramePr>
        <p:xfrm>
          <a:off x="611560" y="3933056"/>
          <a:ext cx="741682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Андрей Рублев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Андрей Лоскут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Алипий</a:t>
                      </a:r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Печерский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2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96210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алгоритмы решения уравнений.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порода дерева?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i="1" dirty="0" smtClean="0"/>
                  <a:t>Найди наименьший корень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+8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</a:t>
                </a:r>
                <a:endParaRPr lang="ru-RU" dirty="0" smtClean="0"/>
              </a:p>
              <a:p>
                <a:r>
                  <a:rPr lang="ru-RU" dirty="0" smtClean="0"/>
                  <a:t>Найди корень уравнения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=2</m:t>
                        </m:r>
                      </m:e>
                    </m:func>
                  </m:oMath>
                </a14:m>
                <a:endParaRPr lang="ru-RU" dirty="0" smtClean="0"/>
              </a:p>
              <a:p>
                <a:r>
                  <a:rPr lang="ru-RU" dirty="0" smtClean="0"/>
                  <a:t>Реши уравнение: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2552" t="-2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Объект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760948807"/>
                  </p:ext>
                </p:extLst>
              </p:nvPr>
            </p:nvGraphicFramePr>
            <p:xfrm>
              <a:off x="4645025" y="2679700"/>
              <a:ext cx="38227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6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61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к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а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н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п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и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л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е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Объект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760948807"/>
                  </p:ext>
                </p:extLst>
              </p:nvPr>
            </p:nvGraphicFramePr>
            <p:xfrm>
              <a:off x="4645025" y="2679700"/>
              <a:ext cx="38227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6100"/>
                    <a:gridCol w="546100"/>
                    <a:gridCol w="546100"/>
                    <a:gridCol w="546100"/>
                    <a:gridCol w="546100"/>
                    <a:gridCol w="546100"/>
                    <a:gridCol w="5461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к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а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н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п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и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л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е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11" t="-110000" r="-597778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2247" t="-110000" r="-504494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000" r="-398889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3371" t="-110000" r="-303371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8889" t="-110000" r="-2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4494" t="-110000" r="-10224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7778" t="-110000" r="-1111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61" y="4005064"/>
            <a:ext cx="2232248" cy="25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8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708920"/>
                <a:ext cx="7408333" cy="3450696"/>
              </a:xfrm>
            </p:spPr>
            <p:txBody>
              <a:bodyPr/>
              <a:lstStyle/>
              <a:p>
                <a:pPr marL="342900" lvl="0" indent="-342900" defTabSz="457200">
                  <a:spcBef>
                    <a:spcPts val="1000"/>
                  </a:spcBef>
                  <a:buClr>
                    <a:srgbClr val="5FCBEF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ru-RU" sz="40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ru-RU" sz="40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÷</m:t>
                    </m:r>
                    <m:sSup>
                      <m:sSupPr>
                        <m:ctrlPr>
                          <a:rPr lang="ru-RU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sup>
                    </m:sSup>
                    <m:r>
                      <a:rPr lang="en-US" sz="40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ru-RU" sz="4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spcBef>
                    <a:spcPts val="1000"/>
                  </a:spcBef>
                  <a:buClr>
                    <a:srgbClr val="5FCBEF"/>
                  </a:buClr>
                  <a:buSzPct val="80000"/>
                  <a:buFont typeface="Wingdings 3" charset="2"/>
                  <a:buChar char="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ru-RU" sz="4000" b="1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𝟐𝟕𝟎</m:t>
                    </m:r>
                  </m:oMath>
                </a14:m>
                <a:endParaRPr lang="en-US" sz="4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spcBef>
                    <a:spcPts val="1000"/>
                  </a:spcBef>
                  <a:buClr>
                    <a:srgbClr val="5FCBEF"/>
                  </a:buClr>
                  <a:buSzPct val="80000"/>
                  <a:buFont typeface="Wingdings 3" charset="2"/>
                  <a:buChar char=""/>
                </a:pPr>
                <a:endParaRPr lang="ru-RU" sz="4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defTabSz="457200">
                  <a:spcBef>
                    <a:spcPts val="1000"/>
                  </a:spcBef>
                  <a:buClr>
                    <a:srgbClr val="5FCBEF"/>
                  </a:buClr>
                  <a:buSzPct val="80000"/>
                  <a:buFont typeface="Wingdings 3" charset="2"/>
                  <a:buChar char=""/>
                </a:pPr>
                <a:endParaRPr lang="ru-RU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708920"/>
                <a:ext cx="7408333" cy="34506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показательные уравнения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1520" y="4365104"/>
            <a:ext cx="7776864" cy="216024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для прочности покрывают заготовки для изделий.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сумму корней уравнений и получи ответ на вопрос.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88929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Кунжутное масло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Льняное масло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Подсолнечное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масло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5237820"/>
            <a:ext cx="1944216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628800"/>
                <a:ext cx="8136904" cy="4536504"/>
              </a:xfrm>
            </p:spPr>
            <p:txBody>
              <a:bodyPr/>
              <a:lstStyle/>
              <a:p>
                <a:r>
                  <a:rPr lang="ru-RU" dirty="0" smtClean="0"/>
                  <a:t>Как называют грубые заготовки для хохломы, выполненные из дерева?</a:t>
                </a:r>
                <a:r>
                  <a:rPr lang="en-US" dirty="0" smtClean="0"/>
                  <a:t> </a:t>
                </a:r>
                <a:r>
                  <a:rPr lang="ru-RU" dirty="0" smtClean="0"/>
                  <a:t>Для ответа на вопрос найдите корень уравнения или их произведение, если их несколько и замени ответ на слово.</a:t>
                </a:r>
              </a:p>
              <a:p>
                <a:pPr lvl="0">
                  <a:buClr>
                    <a:srgbClr val="31B6FD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ru-RU" sz="3200" b="0" i="1" smtClean="0">
                            <a:latin typeface="Cambria Math"/>
                          </a:rPr>
                          <m:t>(3</m:t>
                        </m:r>
                        <m:sSup>
                          <m:sSup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+12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+19)</m:t>
                        </m:r>
                      </m:e>
                    </m:func>
                    <m:r>
                      <a:rPr lang="ru-RU" sz="3200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73E8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73E87"/>
                            </a:solidFill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73E87"/>
                            </a:solidFill>
                            <a:latin typeface="Cambria Math"/>
                          </a:rPr>
                          <m:t>(3</m:t>
                        </m:r>
                        <m:r>
                          <a:rPr lang="en-US" sz="3200" b="0" i="1" smtClean="0">
                            <a:solidFill>
                              <a:srgbClr val="073E87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73E87"/>
                            </a:solidFill>
                            <a:latin typeface="Cambria Math"/>
                          </a:rPr>
                          <m:t>+4)</m:t>
                        </m:r>
                      </m:e>
                    </m:func>
                    <m:r>
                      <a:rPr lang="ru-RU" sz="3200" b="0" i="0" smtClean="0">
                        <a:solidFill>
                          <a:srgbClr val="073E87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ru-RU" sz="3200" dirty="0" smtClean="0">
                  <a:solidFill>
                    <a:srgbClr val="073E87"/>
                  </a:solidFill>
                </a:endParaRPr>
              </a:p>
              <a:p>
                <a:pPr lvl="0">
                  <a:buClr>
                    <a:srgbClr val="31B6FD"/>
                  </a:buClr>
                </a:pPr>
                <a:endParaRPr lang="ru-RU" dirty="0">
                  <a:solidFill>
                    <a:srgbClr val="073E87"/>
                  </a:solidFill>
                </a:endParaRPr>
              </a:p>
              <a:p>
                <a:endParaRPr lang="ru-RU" sz="32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628800"/>
                <a:ext cx="8136904" cy="4536504"/>
              </a:xfrm>
              <a:blipFill rotWithShape="1">
                <a:blip r:embed="rId2"/>
                <a:stretch>
                  <a:fillRect l="-1124" t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Логарифмы.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101836"/>
                  </p:ext>
                </p:extLst>
              </p:nvPr>
            </p:nvGraphicFramePr>
            <p:xfrm>
              <a:off x="827584" y="4437112"/>
              <a:ext cx="345638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Белье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b="1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Заготовка 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Вырезка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b="1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101836"/>
                  </p:ext>
                </p:extLst>
              </p:nvPr>
            </p:nvGraphicFramePr>
            <p:xfrm>
              <a:off x="827584" y="4437112"/>
              <a:ext cx="345638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8192"/>
                    <a:gridCol w="172819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Белье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7" t="-819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Заготовка 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7" t="-110000" b="-1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Вырезка</a:t>
                          </a:r>
                          <a:endParaRPr lang="ru-RU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7" t="-206557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9070"/>
            <a:ext cx="3096344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втирания в древесину алюминиевого порошка.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36912"/>
            <a:ext cx="3798591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139952" y="2132856"/>
            <a:ext cx="4327392" cy="3993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наибольшего и наименьшего нулей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интервалов убывания.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функции.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число, входящее в область определения.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минимума.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функции.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интервала возрастания функции.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54729059"/>
                  </p:ext>
                </p:extLst>
              </p:nvPr>
            </p:nvGraphicFramePr>
            <p:xfrm>
              <a:off x="341212" y="2204864"/>
              <a:ext cx="635045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4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ж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е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л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и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у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н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54729059"/>
                  </p:ext>
                </p:extLst>
              </p:nvPr>
            </p:nvGraphicFramePr>
            <p:xfrm>
              <a:off x="341212" y="2204864"/>
              <a:ext cx="6350454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4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5840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ж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е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л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и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у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н</a:t>
                          </a:r>
                          <a:endParaRPr lang="ru-RU" sz="32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75" t="-113684" r="-50172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575" t="-113684" r="-40172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575" t="-113684" r="-30172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2312" t="-113684" r="-20346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113684" r="-102299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13684" r="-2299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втирания в древесину алюминиевого порошка.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749883" cy="28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36912"/>
            <a:ext cx="8856984" cy="4104456"/>
          </a:xfrm>
        </p:spPr>
        <p:txBody>
          <a:bodyPr/>
          <a:lstStyle/>
          <a:p>
            <a:r>
              <a:rPr lang="ru-RU" dirty="0"/>
              <a:t>В каком  находится  молодой центр хохломы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целое число, входящее в область определения функции.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7947"/>
            <a:ext cx="3563888" cy="21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92080" y="3281002"/>
                <a:ext cx="3093219" cy="86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𝟏𝟓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𝟏𝟒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81002"/>
                <a:ext cx="3093219" cy="862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Схема 4"/>
              <p:cNvGraphicFramePr/>
              <p:nvPr>
                <p:extLst>
                  <p:ext uri="{D42A27DB-BD31-4B8C-83A1-F6EECF244321}">
                    <p14:modId xmlns:p14="http://schemas.microsoft.com/office/powerpoint/2010/main" val="1988720685"/>
                  </p:ext>
                </p:extLst>
              </p:nvPr>
            </p:nvGraphicFramePr>
            <p:xfrm>
              <a:off x="467544" y="3281003"/>
              <a:ext cx="4392488" cy="31094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Схема 4"/>
              <p:cNvGraphicFramePr/>
              <p:nvPr>
                <p:extLst>
                  <p:ext uri="{D42A27DB-BD31-4B8C-83A1-F6EECF244321}">
                    <p14:modId xmlns:p14="http://schemas.microsoft.com/office/powerpoint/2010/main" val="1988720685"/>
                  </p:ext>
                </p:extLst>
              </p:nvPr>
            </p:nvGraphicFramePr>
            <p:xfrm>
              <a:off x="467544" y="3281003"/>
              <a:ext cx="4392488" cy="31094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24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659994" cy="5328592"/>
          </a:xfrm>
        </p:spPr>
        <p:txBody>
          <a:bodyPr>
            <a:normAutofit/>
          </a:bodyPr>
          <a:lstStyle/>
          <a:p>
            <a:r>
              <a:rPr lang="ru-RU" sz="1400" dirty="0"/>
              <a:t>•	</a:t>
            </a:r>
            <a:r>
              <a:rPr lang="ru-RU" sz="2400" u="sng" dirty="0">
                <a:solidFill>
                  <a:srgbClr val="002060"/>
                </a:solidFill>
              </a:rPr>
              <a:t>Образовательные</a:t>
            </a:r>
            <a:r>
              <a:rPr lang="ru-RU" sz="2400" dirty="0">
                <a:solidFill>
                  <a:srgbClr val="002060"/>
                </a:solidFill>
              </a:rPr>
              <a:t> – продолжить работу по формированию универсальных навыков использования правил преобразований выражений, содержащих степени, корни и логарифмы, </a:t>
            </a:r>
            <a:r>
              <a:rPr lang="ru-RU" sz="2400" dirty="0" smtClean="0">
                <a:solidFill>
                  <a:srgbClr val="002060"/>
                </a:solidFill>
              </a:rPr>
              <a:t>знаний алгоритмов  решения уравнений, определения свойств функции,  познакомиться </a:t>
            </a:r>
            <a:r>
              <a:rPr lang="ru-RU" sz="2400" dirty="0">
                <a:solidFill>
                  <a:srgbClr val="002060"/>
                </a:solidFill>
              </a:rPr>
              <a:t>с фактами истории </a:t>
            </a:r>
            <a:r>
              <a:rPr lang="ru-RU" sz="2400" dirty="0" smtClean="0">
                <a:solidFill>
                  <a:srgbClr val="002060"/>
                </a:solidFill>
              </a:rPr>
              <a:t>развития народных промыслов Нижегородской </a:t>
            </a:r>
            <a:r>
              <a:rPr lang="ru-RU" sz="2400" dirty="0">
                <a:solidFill>
                  <a:srgbClr val="002060"/>
                </a:solidFill>
              </a:rPr>
              <a:t>области;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•	</a:t>
            </a:r>
            <a:r>
              <a:rPr lang="ru-RU" sz="2400" u="sng" dirty="0">
                <a:solidFill>
                  <a:srgbClr val="002060"/>
                </a:solidFill>
              </a:rPr>
              <a:t>Развивающие</a:t>
            </a:r>
            <a:r>
              <a:rPr lang="ru-RU" sz="2400" dirty="0">
                <a:solidFill>
                  <a:srgbClr val="002060"/>
                </a:solidFill>
              </a:rPr>
              <a:t> – формировать умения грамотно излагать свои мысли в устной и письменной форме, формировать умения отбирать нужную информацию и вырабатывать алгоритм действий;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•	</a:t>
            </a:r>
            <a:r>
              <a:rPr lang="ru-RU" sz="2400" u="sng" dirty="0">
                <a:solidFill>
                  <a:srgbClr val="002060"/>
                </a:solidFill>
              </a:rPr>
              <a:t>Воспитательные</a:t>
            </a:r>
            <a:r>
              <a:rPr lang="ru-RU" sz="2400" dirty="0">
                <a:solidFill>
                  <a:srgbClr val="002060"/>
                </a:solidFill>
              </a:rPr>
              <a:t> - формировать интерес к </a:t>
            </a:r>
            <a:r>
              <a:rPr lang="ru-RU" sz="2400" dirty="0" smtClean="0">
                <a:solidFill>
                  <a:srgbClr val="002060"/>
                </a:solidFill>
              </a:rPr>
              <a:t>предмету.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332656"/>
            <a:ext cx="6447501" cy="860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занятия: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Найди нули каждой из функций и найди параметры самой большой матрешки.</a:t>
                </a:r>
              </a:p>
              <a:p>
                <a:r>
                  <a:rPr lang="ru-RU" dirty="0" smtClean="0"/>
                  <a:t>Высота в метрах: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1,5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−0,5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r>
                  <a:rPr lang="ru-RU" dirty="0" smtClean="0"/>
                  <a:t>Диаметр в метрах: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(9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−1,5)−1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 r="-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Нули функции и самая большая матрешка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601344" cy="2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2370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Задание ЕГЭ.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Уменьши сумму корней уравнения на 0,9 и узнай размер самой маленькой матрешки.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" b="72548"/>
          <a:stretch/>
        </p:blipFill>
        <p:spPr bwMode="auto">
          <a:xfrm>
            <a:off x="1763688" y="3068960"/>
            <a:ext cx="5601690" cy="9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7919924" cy="26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11561" y="2675466"/>
                <a:ext cx="7668840" cy="3904477"/>
              </a:xfrm>
            </p:spPr>
            <p:txBody>
              <a:bodyPr/>
              <a:lstStyle/>
              <a:p>
                <a:r>
                  <a:rPr lang="ru-RU" dirty="0" smtClean="0"/>
                  <a:t>Количество матрешек, которые находятся в самой большой из матрешек – нули функции, записанные подряд в порядке убывания.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+14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49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4,5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1" y="2675466"/>
                <a:ext cx="7668840" cy="3904477"/>
              </a:xfrm>
              <a:blipFill rotWithShape="1">
                <a:blip r:embed="rId2"/>
                <a:stretch>
                  <a:fillRect l="-1192" t="-1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Нули функции и самая большая </a:t>
            </a:r>
            <a:r>
              <a:rPr lang="ru-RU" sz="4000" b="1" dirty="0" smtClean="0">
                <a:solidFill>
                  <a:srgbClr val="4584D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матрешка. Домашняя работа.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6060926" cy="19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9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Роспись хохломская,</a:t>
            </a:r>
          </a:p>
          <a:p>
            <a:r>
              <a:rPr lang="ru-RU" dirty="0"/>
              <a:t>Словно колдовская,</a:t>
            </a:r>
          </a:p>
          <a:p>
            <a:r>
              <a:rPr lang="ru-RU" dirty="0"/>
              <a:t>В сказочную песню просится сама.</a:t>
            </a:r>
          </a:p>
          <a:p>
            <a:r>
              <a:rPr lang="ru-RU" dirty="0"/>
              <a:t>И нигде на свете нет таких соцветий,</a:t>
            </a:r>
          </a:p>
          <a:p>
            <a:r>
              <a:rPr lang="ru-RU" dirty="0"/>
              <a:t>Всех чудес чудесней наша ХОХЛОМА!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Итоги.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96" y="457200"/>
            <a:ext cx="6983580" cy="318782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- уникальное явление, тесно связанное с историей, культурой и традициями народа. В настоящее время многие народные промыслы находятся на грани вымирания, и так же как памятники природы и культуры нуждаются в защите. Поэтому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посредством решения математических заданий поможет узнать  о промыслах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Нижегородского края.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438">
            <a:off x="1184367" y="4089444"/>
            <a:ext cx="2235489" cy="223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996">
            <a:off x="5701052" y="4159418"/>
            <a:ext cx="3199046" cy="18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1196752"/>
                <a:ext cx="8136904" cy="5544616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0"/>
                  </a:spcBef>
                </a:pPr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Вычислить: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;  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(−1,2)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; 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ru-RU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;   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;  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func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;  </m:t>
                    </m:r>
                  </m:oMath>
                </a14:m>
                <a:r>
                  <a:rPr lang="ru-RU" sz="2400" b="0" i="1" dirty="0" smtClean="0">
                    <a:solidFill>
                      <a:srgbClr val="002060"/>
                    </a:solidFill>
                    <a:latin typeface="Cambria Math"/>
                    <a:cs typeface="Times New Roman" panose="02020603050405020304" pitchFamily="18" charset="0"/>
                  </a:rPr>
                  <a:t/>
                </a:r>
                <a:br>
                  <a:rPr lang="ru-RU" sz="2400" b="0" i="1" dirty="0" smtClean="0">
                    <a:solidFill>
                      <a:srgbClr val="002060"/>
                    </a:solidFill>
                    <a:latin typeface="Cambria Math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func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 </m:t>
                      </m:r>
                      <m:rad>
                        <m:radPr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 </m:t>
                      </m:r>
                      <m:rad>
                        <m:radPr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0,125</m:t>
                          </m:r>
                        </m:e>
                      </m:rad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; </m:t>
                      </m:r>
                      <m:rad>
                        <m:radPr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deg>
                        <m:e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r>
                  <a:rPr lang="ru-RU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400" b="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1,7</m:t>
                            </m:r>
                          </m:e>
                        </m:func>
                      </m:sup>
                    </m:sSup>
                    <m:r>
                      <a:rPr lang="ru-RU" sz="2400" b="0" i="0" smtClean="0">
                        <a:solidFill>
                          <a:srgbClr val="002060"/>
                        </a:solidFill>
                        <a:latin typeface="Cambria Math"/>
                        <a:ea typeface="+mn-ea"/>
                        <a:cs typeface="+mn-cs"/>
                      </a:rPr>
                      <m:t>; 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𝑙𝑔</m:t>
                        </m:r>
                      </m:fName>
                      <m: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10</m:t>
                        </m:r>
                      </m:e>
                    </m:func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  <a:ea typeface="+mn-ea"/>
                        <a:cs typeface="+mn-cs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𝑙𝑛</m:t>
                        </m:r>
                      </m:fName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 smtClean="0">
                    <a:solidFill>
                      <a:srgbClr val="EBEBEB">
                        <a:lumMod val="10000"/>
                      </a:srgbClr>
                    </a:solidFill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16</m:t>
                            </m:r>
                          </m:den>
                        </m:f>
                      </m:e>
                    </m:func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  <a:ea typeface="+mn-ea"/>
                        <a:cs typeface="+mn-cs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1400" dirty="0">
                    <a:solidFill>
                      <a:srgbClr val="EBEBEB">
                        <a:lumMod val="10000"/>
                      </a:srgbClr>
                    </a:solidFill>
                    <a:ea typeface="+mn-ea"/>
                    <a:cs typeface="+mn-cs"/>
                  </a:rPr>
                  <a:t/>
                </a:r>
                <a:br>
                  <a:rPr lang="ru-RU" sz="1400" dirty="0">
                    <a:solidFill>
                      <a:srgbClr val="EBEBEB">
                        <a:lumMod val="10000"/>
                      </a:srgbClr>
                    </a:solidFill>
                    <a:ea typeface="+mn-ea"/>
                    <a:cs typeface="+mn-cs"/>
                  </a:rPr>
                </a:br>
                <a:r>
                  <a:rPr lang="ru-RU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Представить каждое из чисел в виде степени с основанием 5:</a:t>
                </a:r>
                <a:b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125;  0,2;  1;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sz="28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ru-RU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Решить уравнение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196752"/>
                <a:ext cx="8136904" cy="55446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6447501" cy="860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счет: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20688"/>
            <a:ext cx="6487958" cy="81041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Устный счет: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3528" y="1628800"/>
                <a:ext cx="8280920" cy="4968552"/>
              </a:xfrm>
            </p:spPr>
            <p:txBody>
              <a:bodyPr/>
              <a:lstStyle/>
              <a:p>
                <a:pPr algn="l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Решить неравенство: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+24&lt;0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r>
                  <a:rPr lang="ru-RU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Решить неравенство:</a:t>
                </a:r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−2≤0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ru-RU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график</a:t>
                </a:r>
              </a:p>
              <a:p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628800"/>
                <a:ext cx="8280920" cy="4968552"/>
              </a:xfrm>
              <a:blipFill rotWithShape="1">
                <a:blip r:embed="rId2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784975" cy="2225184"/>
          </a:xfrm>
        </p:spPr>
        <p:txBody>
          <a:bodyPr/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Назовите самый </a:t>
            </a:r>
            <a:r>
              <a:rPr lang="ru-RU" sz="4000" dirty="0">
                <a:solidFill>
                  <a:srgbClr val="002060"/>
                </a:solidFill>
              </a:rPr>
              <a:t>известный из текстильных </a:t>
            </a:r>
            <a:r>
              <a:rPr lang="ru-RU" sz="4000" dirty="0" smtClean="0">
                <a:solidFill>
                  <a:srgbClr val="002060"/>
                </a:solidFill>
              </a:rPr>
              <a:t>промыслов?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9942" y="731520"/>
            <a:ext cx="7844507" cy="8995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Найдите в таблице термины связанные с темой занятия, дайте им определения.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Оставшиеся буквы дадут название промысла.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33456"/>
              </p:ext>
            </p:extLst>
          </p:nvPr>
        </p:nvGraphicFramePr>
        <p:xfrm>
          <a:off x="467542" y="2204868"/>
          <a:ext cx="3240360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3142204" y="2636912"/>
            <a:ext cx="457200" cy="3977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49080"/>
            <a:ext cx="481241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Вышивка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8" y="731519"/>
            <a:ext cx="4094167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Нижегородская вышивка, отличающаяся </a:t>
            </a:r>
            <a:r>
              <a:rPr lang="ru-RU" dirty="0">
                <a:solidFill>
                  <a:srgbClr val="002060"/>
                </a:solidFill>
              </a:rPr>
              <a:t>необыкновенным многообразием технических приемов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Старейший ее вид пришел в Нижегородскую область вместе со старообрядцами в 17 веке.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Особого развития достигла в 19 веке.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240360" cy="46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97" y="4831000"/>
            <a:ext cx="8640959" cy="2081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Вышивка –один из самых распространённых текстильных промыслов.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65761" y="404664"/>
            <a:ext cx="7709759" cy="15915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18 веку в Нижегородской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существовало несколько центров, где процветал этот вид народного промысла.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Арзамасском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золотой вышивкой занимались мастерицы Алексеевской женской общины.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" y="2237568"/>
            <a:ext cx="2830727" cy="2516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52" y="2348880"/>
            <a:ext cx="2516202" cy="251620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1366"/>
            <a:ext cx="2587789" cy="17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Проверяем 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1969420"/>
                  </p:ext>
                </p:extLst>
              </p:nvPr>
            </p:nvGraphicFramePr>
            <p:xfrm>
              <a:off x="611560" y="2276872"/>
              <a:ext cx="6984776" cy="3384376"/>
            </p:xfrm>
            <a:graphic>
              <a:graphicData uri="http://schemas.openxmlformats.org/drawingml/2006/table">
                <a:tbl>
                  <a:tblPr/>
                  <a:tblGrid>
                    <a:gridCol w="69847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8437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449580" algn="l"/>
                            </a:tabLst>
                          </a:pPr>
                          <a:r>
                            <a:rPr lang="ru-RU" sz="2800" dirty="0" smtClean="0">
                              <a:solidFill>
                                <a:srgbClr val="00000A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Найти область допустимых значений выражения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ru-RU" sz="2800" i="1">
                                      <a:solidFill>
                                        <a:srgbClr val="0000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800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8</m:t>
                                      </m:r>
                                    </m:sub>
                                  </m:sSub>
                                </m:fName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A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A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ru-RU" sz="2800" b="0" i="1" smtClean="0">
                                      <a:solidFill>
                                        <a:srgbClr val="0000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  <m:r>
                                    <a:rPr lang="ru-RU" sz="2800" i="1">
                                      <a:solidFill>
                                        <a:srgbClr val="00000A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ru-RU" sz="2800" b="0" i="1" smtClean="0">
                                      <a:solidFill>
                                        <a:srgbClr val="0000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−9</m:t>
                                  </m:r>
                                </m:e>
                              </m:func>
                              <m:r>
                                <a:rPr lang="ru-RU" sz="2800" i="1">
                                  <a:solidFill>
                                    <a:srgbClr val="00000A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  <m:r>
                                <a:rPr lang="ru-RU" sz="2800" b="0" i="1" smtClean="0">
                                  <a:solidFill>
                                    <a:srgbClr val="00000A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</m:oMath>
                          </a14:m>
                          <a:r>
                            <a:rPr lang="ru-RU" sz="2800" dirty="0">
                              <a:solidFill>
                                <a:srgbClr val="00000A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2800" dirty="0" smtClean="0">
                            <a:solidFill>
                              <a:srgbClr val="00000A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449580" algn="l"/>
                            </a:tabLst>
                          </a:pPr>
                          <a:endParaRPr lang="ru-RU" sz="2800" dirty="0" smtClean="0">
                            <a:solidFill>
                              <a:srgbClr val="00000A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449580" algn="l"/>
                            </a:tabLst>
                          </a:pPr>
                          <a:r>
                            <a:rPr lang="ru-RU" sz="2800" dirty="0" smtClean="0">
                              <a:solidFill>
                                <a:srgbClr val="00000A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     </a:t>
                          </a:r>
                          <a:endParaRPr lang="ru-RU" sz="28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1969420"/>
                  </p:ext>
                </p:extLst>
              </p:nvPr>
            </p:nvGraphicFramePr>
            <p:xfrm>
              <a:off x="611560" y="2276872"/>
              <a:ext cx="6984776" cy="3384376"/>
            </p:xfrm>
            <a:graphic>
              <a:graphicData uri="http://schemas.openxmlformats.org/drawingml/2006/table">
                <a:tbl>
                  <a:tblPr/>
                  <a:tblGrid>
                    <a:gridCol w="69847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843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t="-3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45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</TotalTime>
  <Words>652</Words>
  <Application>Microsoft Office PowerPoint</Application>
  <PresentationFormat>Экран (4:3)</PresentationFormat>
  <Paragraphs>154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Cambria Math</vt:lpstr>
      <vt:lpstr>Candara</vt:lpstr>
      <vt:lpstr>Symbol</vt:lpstr>
      <vt:lpstr>Times New Roman</vt:lpstr>
      <vt:lpstr>Trebuchet MS</vt:lpstr>
      <vt:lpstr>Wingdings 3</vt:lpstr>
      <vt:lpstr>Волна</vt:lpstr>
      <vt:lpstr>«Применение алгоритмов решения уравнений при  определении свойств функций. ».</vt:lpstr>
      <vt:lpstr>• Образовательные – продолжить работу по формированию универсальных навыков использования правил преобразований выражений, содержащих степени, корни и логарифмы, знаний алгоритмов  решения уравнений, определения свойств функции,  познакомиться с фактами истории развития народных промыслов Нижегородской области; • Развивающие – формировать умения грамотно излагать свои мысли в устной и письменной форме, формировать умения отбирать нужную информацию и вырабатывать алгоритм действий; • Воспитательные - формировать интерес к предмету. </vt:lpstr>
      <vt:lpstr>Народные промыслы - уникальное явление, тесно связанное с историей, культурой и традициями народа. В настоящее время многие народные промыслы находятся на грани вымирания, и так же как памятники природы и культуры нуждаются в защите. Поэтому распространение информации посредством решения математических заданий поможет узнать  о промыслах Нижегородского края. </vt:lpstr>
      <vt:lpstr>Вычислить:   4^3;  〖(-1,2)〗^2; 〖 (√3)〗^4;    log_3⁡81;   log_5⁡〖1/25〗;   log_√6⁡6; ∜16; ∛0,125; √(5&amp;1/32) 3^log_3⁡1,7 ;  lg⁡10+ln⁡〖e^2 〗; log_2⁡〖3/16〗+log_2⁡〖1/3〗   Представить каждое из чисел в виде степени с основанием 5: 125;  0,2;  1; ∛(5^7 )   Решить уравнение:  x^2-5x=0    </vt:lpstr>
      <vt:lpstr>Устный счет:</vt:lpstr>
      <vt:lpstr> Назовите самый известный из текстильных промыслов?</vt:lpstr>
      <vt:lpstr>Вышивка </vt:lpstr>
      <vt:lpstr>Вышивка –один из самых распространённых текстильных промыслов.   </vt:lpstr>
      <vt:lpstr>Проверяем домашнее задание</vt:lpstr>
      <vt:lpstr>Хохлома.</vt:lpstr>
      <vt:lpstr>Найти значение выражения. Время рождения хохломы – конец … века.</vt:lpstr>
      <vt:lpstr>Возникновение промысла</vt:lpstr>
      <vt:lpstr>Повторяем свойства логарифмов, узнаем имя иконописца.</vt:lpstr>
      <vt:lpstr>Повторяем алгоритмы решения уравнений. Какая порода дерева?</vt:lpstr>
      <vt:lpstr>Решаем показательные уравнения. </vt:lpstr>
      <vt:lpstr>Логарифмы.</vt:lpstr>
      <vt:lpstr>Функции. Процесс втирания в древесину алюминиевого порошка.</vt:lpstr>
      <vt:lpstr>Процесс втирания в древесину алюминиевого порошка.</vt:lpstr>
      <vt:lpstr>Найти наибольшее целое число, входящее в область определения функции.</vt:lpstr>
      <vt:lpstr>Нули функции и самая большая матрешка</vt:lpstr>
      <vt:lpstr>Задание ЕГЭ. Уменьши сумму корней уравнения на 0,9 и узнай размер самой маленькой матрешки.</vt:lpstr>
      <vt:lpstr>Нули функции и самая большая матрешка. Домашняя работа.</vt:lpstr>
      <vt:lpstr>Итоги.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«Преобразование выражений. Решение уравнений».</dc:title>
  <dc:creator>tamara</dc:creator>
  <cp:lastModifiedBy>Samsung</cp:lastModifiedBy>
  <cp:revision>29</cp:revision>
  <dcterms:created xsi:type="dcterms:W3CDTF">2019-10-20T18:04:58Z</dcterms:created>
  <dcterms:modified xsi:type="dcterms:W3CDTF">2019-10-23T11:07:44Z</dcterms:modified>
</cp:coreProperties>
</file>