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9900"/>
    <a:srgbClr val="FFFF99"/>
    <a:srgbClr val="CCECFF"/>
    <a:srgbClr val="CCFFFF"/>
    <a:srgbClr val="CCFFCC"/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Презентация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492896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«День Земли»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средней группы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</a:t>
            </a:r>
          </a:p>
          <a:p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Миногина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Елена Викторовна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B1E9D538-5DC9-48A1-BF9A-A39172D61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089" y="124566"/>
            <a:ext cx="8811822" cy="66088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4AD699F-67DF-4BC4-B169-9F209FA67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Загрязнение лесов и побережий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50A42C-19E8-4BD0-8892-F0645F572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4913802" cy="68342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F9D3B8-1724-43A7-BA54-FA2F02F78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565" y="3303724"/>
            <a:ext cx="4712616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5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6DB7EA6-7F6C-46F3-91F3-B00AC37C2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>
                <a:solidFill>
                  <a:srgbClr val="FF0000"/>
                </a:solidFill>
              </a:rPr>
              <a:t>Чем опасен синтетический мусор?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307BCD-D9F2-46F2-9CEE-200DB42A8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" y="1124744"/>
            <a:ext cx="5413717" cy="40480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BDDF12-319C-4335-BD1E-67E0E465E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56992"/>
            <a:ext cx="4548010" cy="674885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8E84975A-7347-41F3-9969-96CE8B90C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2736"/>
            <a:ext cx="5596171" cy="4525963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6B792BC-CB00-4FC3-A801-917F168B4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FF0000"/>
                </a:solidFill>
              </a:rPr>
              <a:t>Мусор в природе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607FBE-D8D6-42FD-9A8D-72486EFD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752" y="3246887"/>
            <a:ext cx="5596171" cy="36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58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550AD911-DB59-4C7C-97A2-1E63566D0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980728"/>
            <a:ext cx="4896544" cy="732775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1057051-734C-4605-939F-89556CF71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rgbClr val="FF0000"/>
                </a:solidFill>
              </a:rPr>
              <a:t>Волонтеры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A9FE4E-3342-4544-B098-8E76876FA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924944"/>
            <a:ext cx="5346655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51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BA104C8E-B3D7-446E-8DBC-8F9E210E6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8" y="1124744"/>
            <a:ext cx="4502087" cy="360040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38C075EF-9D3A-49FA-B83F-BA228EAA4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FF0000"/>
                </a:solidFill>
              </a:rPr>
              <a:t>Пожары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056442-19CD-4918-B999-5ABF0249B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12976"/>
            <a:ext cx="4322439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1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4BDB9CD-36E5-46E6-8D68-18EAF61C0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2736"/>
            <a:ext cx="5852667" cy="4115157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0064F053-5E78-4077-807C-E239AF1A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Разлив нефти в морях и океанах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8F9158-E46A-42AF-942D-CC488E13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501008"/>
            <a:ext cx="4248987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03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7F36ADF8-F14F-4DA1-8588-37E4598C3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68760"/>
            <a:ext cx="9139792" cy="9371729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74592AF-EF09-44DA-9FA7-0F1B4985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Что такое танкер? И зачем он нужен?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176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E21FF8B-6E79-4735-9416-BEA047112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FF0000"/>
                </a:solidFill>
              </a:rPr>
              <a:t>Ликвидация последствий катастрофы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426BDB-ADBD-4767-A21E-5CE393716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0848" y="1052736"/>
            <a:ext cx="5797349" cy="59766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302B5E-F6D6-4918-9370-8BFB44828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3016"/>
            <a:ext cx="4472181" cy="32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4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D29383C-E6F9-4509-91D9-F91D7723A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490066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Земля – наш общий дом</a:t>
            </a:r>
            <a:endParaRPr lang="ru-RU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303D37D7-8CC7-40FB-BFA7-05C88DDD2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4260" y="850702"/>
            <a:ext cx="9252519" cy="633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  Земля – наш дом</a:t>
            </a:r>
          </a:p>
        </p:txBody>
      </p:sp>
      <p:pic>
        <p:nvPicPr>
          <p:cNvPr id="4" name="Содержимое 3" descr="1 космо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7481" y="1135550"/>
            <a:ext cx="7840943" cy="5600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Океаны</a:t>
            </a:r>
          </a:p>
        </p:txBody>
      </p:sp>
      <p:pic>
        <p:nvPicPr>
          <p:cNvPr id="4" name="Содержимое 3" descr="Океан Тихи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08720"/>
            <a:ext cx="6876765" cy="5894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Реки</a:t>
            </a:r>
          </a:p>
        </p:txBody>
      </p:sp>
      <p:pic>
        <p:nvPicPr>
          <p:cNvPr id="4" name="Содержимое 3" descr="Ре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4320480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Ле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068960"/>
            <a:ext cx="4752528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Озера</a:t>
            </a:r>
          </a:p>
        </p:txBody>
      </p:sp>
      <p:pic>
        <p:nvPicPr>
          <p:cNvPr id="4" name="Содержимое 3" descr="Озер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805" y="980729"/>
            <a:ext cx="4441203" cy="360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 озе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9376" y="3212976"/>
            <a:ext cx="4575112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Леса</a:t>
            </a:r>
          </a:p>
        </p:txBody>
      </p:sp>
      <p:pic>
        <p:nvPicPr>
          <p:cNvPr id="4" name="Содержимое 3" descr="3 ле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6136" y="1124744"/>
            <a:ext cx="4596340" cy="388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Тропи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852936"/>
            <a:ext cx="4392488" cy="3548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Горы</a:t>
            </a:r>
          </a:p>
        </p:txBody>
      </p:sp>
      <p:pic>
        <p:nvPicPr>
          <p:cNvPr id="4" name="Содержимое 3" descr="1 гор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370094"/>
            <a:ext cx="4392487" cy="32943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Гор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132856"/>
            <a:ext cx="4536504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Пустыни</a:t>
            </a:r>
          </a:p>
        </p:txBody>
      </p:sp>
      <p:pic>
        <p:nvPicPr>
          <p:cNvPr id="4" name="Содержимое 3" descr="Пустын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015338"/>
            <a:ext cx="792088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Водопады</a:t>
            </a:r>
          </a:p>
        </p:txBody>
      </p:sp>
      <p:pic>
        <p:nvPicPr>
          <p:cNvPr id="4" name="Содержимое 3" descr="Ниагар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3928" y="1340767"/>
            <a:ext cx="4896544" cy="4248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4 водопа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96752"/>
            <a:ext cx="3672408" cy="38884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63</Words>
  <Application>Microsoft Office PowerPoint</Application>
  <PresentationFormat>Экран (4:3)</PresentationFormat>
  <Paragraphs>22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Cambria</vt:lpstr>
      <vt:lpstr>Тема Office</vt:lpstr>
      <vt:lpstr>Презентация</vt:lpstr>
      <vt:lpstr>  Земля – наш дом</vt:lpstr>
      <vt:lpstr>Океаны</vt:lpstr>
      <vt:lpstr>Реки</vt:lpstr>
      <vt:lpstr>Озера</vt:lpstr>
      <vt:lpstr>Леса</vt:lpstr>
      <vt:lpstr>Горы</vt:lpstr>
      <vt:lpstr>Пустыни</vt:lpstr>
      <vt:lpstr>Водопады</vt:lpstr>
      <vt:lpstr>Презентация PowerPoint</vt:lpstr>
      <vt:lpstr>Загрязнение лесов и побережий</vt:lpstr>
      <vt:lpstr>Чем опасен синтетический мусор?</vt:lpstr>
      <vt:lpstr>Мусор в природе</vt:lpstr>
      <vt:lpstr>Волонтеры</vt:lpstr>
      <vt:lpstr>Пожары</vt:lpstr>
      <vt:lpstr>Разлив нефти в морях и океанах</vt:lpstr>
      <vt:lpstr>Что такое танкер? И зачем он нужен?</vt:lpstr>
      <vt:lpstr>Ликвидация последствий катастрофы</vt:lpstr>
      <vt:lpstr>Земля – наш общий дом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Елена</dc:creator>
  <cp:lastModifiedBy>Vyacheslav Minogin</cp:lastModifiedBy>
  <cp:revision>103</cp:revision>
  <dcterms:created xsi:type="dcterms:W3CDTF">2015-04-04T07:46:50Z</dcterms:created>
  <dcterms:modified xsi:type="dcterms:W3CDTF">2021-04-21T17:53:48Z</dcterms:modified>
</cp:coreProperties>
</file>