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5" r:id="rId3"/>
    <p:sldId id="276" r:id="rId4"/>
    <p:sldId id="274" r:id="rId5"/>
    <p:sldId id="277" r:id="rId6"/>
    <p:sldId id="278" r:id="rId7"/>
    <p:sldId id="279" r:id="rId8"/>
    <p:sldId id="280" r:id="rId9"/>
    <p:sldId id="258" r:id="rId10"/>
    <p:sldId id="270" r:id="rId11"/>
    <p:sldId id="272" r:id="rId12"/>
    <p:sldId id="273" r:id="rId13"/>
    <p:sldId id="262" r:id="rId14"/>
    <p:sldId id="264" r:id="rId15"/>
    <p:sldId id="267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3" autoAdjust="0"/>
    <p:restoredTop sz="94660"/>
  </p:normalViewPr>
  <p:slideViewPr>
    <p:cSldViewPr>
      <p:cViewPr varScale="1">
        <p:scale>
          <a:sx n="65" d="100"/>
          <a:sy n="65" d="100"/>
        </p:scale>
        <p:origin x="-1304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ABD3A51-D313-400B-9C54-4C689CB67604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B110E0C-B2A8-44F1-A14A-A051E18B23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5" r="13530"/>
          <a:stretch/>
        </p:blipFill>
        <p:spPr bwMode="auto">
          <a:xfrm>
            <a:off x="0" y="2848"/>
            <a:ext cx="5364088" cy="686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9457" y="1340768"/>
            <a:ext cx="3960440" cy="3892646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«Техника «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как средство развития мелкой моторики рук детей».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3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3173990"/>
            <a:ext cx="5652120" cy="3688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03"/>
            <a:ext cx="5101952" cy="332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6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2313" y="3789040"/>
            <a:ext cx="4702284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4" y="0"/>
            <a:ext cx="5059169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4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039702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3" t="5628" r="8932" b="5987"/>
          <a:stretch/>
        </p:blipFill>
        <p:spPr bwMode="auto">
          <a:xfrm>
            <a:off x="4139952" y="2780928"/>
            <a:ext cx="4820622" cy="389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23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3558074"/>
            <a:ext cx="5148064" cy="335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353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16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16632"/>
            <a:ext cx="74676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29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332656"/>
            <a:ext cx="7467600" cy="614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1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0" b="12583"/>
          <a:stretch/>
        </p:blipFill>
        <p:spPr bwMode="auto">
          <a:xfrm>
            <a:off x="0" y="14709"/>
            <a:ext cx="4840113" cy="492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113" y="2996952"/>
            <a:ext cx="4303887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4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260648"/>
            <a:ext cx="7745288" cy="62133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</a:p>
          <a:p>
            <a:pPr marL="0" indent="0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 английского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птичье перо — искусство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плоских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объемных композиций из скрученных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спиральки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длинных и узких полосок бумаги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пришло в Россию из Кореи.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хобби также популярно в Германии, Англии 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Америке.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ещё называют «бумажной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филигранью». Это простой и очень красивый вид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рукоделия, не требующий больших затрат. Изделия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бумажных лент можно использовать также как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настенные украшения или даже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бижутерию.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16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 инструменты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430763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4896544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 для скручивания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полосок  используют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пластмассовый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металлический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стержень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прорезью 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восточной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предпочитают выполнять закручивание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тонкого шила.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можно накручивать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бумагу на зубочистку.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линейки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отверстиями разного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диаметра,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позволяющие создавать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точно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заданного размера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этого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скрученные спирали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кладутся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отверстия линейки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пинцет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точного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закрепления деталей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ножницы, клей ПВА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любой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другой достаточно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густой клей) 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не очень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тонкая, которую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разрезать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полоски  шириной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1,5мм до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1см  (существует даже специальная  бумага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9552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16632"/>
            <a:ext cx="838517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2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квиллинга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2746648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Для</a:t>
            </a:r>
          </a:p>
          <a:p>
            <a:pPr marL="0" indent="0">
              <a:buNone/>
            </a:pPr>
            <a:r>
              <a:rPr lang="ru-RU" dirty="0"/>
              <a:t>изготовления</a:t>
            </a:r>
          </a:p>
          <a:p>
            <a:pPr marL="0" indent="0">
              <a:buNone/>
            </a:pPr>
            <a:r>
              <a:rPr lang="ru-RU" dirty="0"/>
              <a:t>элемента</a:t>
            </a:r>
          </a:p>
          <a:p>
            <a:pPr marL="0" indent="0">
              <a:buNone/>
            </a:pPr>
            <a:r>
              <a:rPr lang="ru-RU" dirty="0"/>
              <a:t>(формы)</a:t>
            </a:r>
          </a:p>
          <a:p>
            <a:pPr marL="0" indent="0">
              <a:buNone/>
            </a:pPr>
            <a:r>
              <a:rPr lang="ru-RU" dirty="0"/>
              <a:t>полоску</a:t>
            </a:r>
          </a:p>
          <a:p>
            <a:pPr marL="0" indent="0">
              <a:buNone/>
            </a:pPr>
            <a:r>
              <a:rPr lang="ru-RU" dirty="0"/>
              <a:t>вставляют в</a:t>
            </a:r>
          </a:p>
          <a:p>
            <a:pPr marL="0" indent="0">
              <a:buNone/>
            </a:pPr>
            <a:r>
              <a:rPr lang="ru-RU" dirty="0"/>
              <a:t>отверстие, и</a:t>
            </a:r>
          </a:p>
          <a:p>
            <a:pPr marL="0" indent="0">
              <a:buNone/>
            </a:pPr>
            <a:r>
              <a:rPr lang="ru-RU" dirty="0"/>
              <a:t>плотно</a:t>
            </a:r>
          </a:p>
          <a:p>
            <a:pPr marL="0" indent="0">
              <a:buNone/>
            </a:pPr>
            <a:r>
              <a:rPr lang="ru-RU" dirty="0"/>
              <a:t>наматываем</a:t>
            </a:r>
          </a:p>
          <a:p>
            <a:pPr marL="0" indent="0">
              <a:buNone/>
            </a:pPr>
            <a:r>
              <a:rPr lang="ru-RU" dirty="0"/>
              <a:t>н</a:t>
            </a:r>
            <a:r>
              <a:rPr lang="ru-RU" dirty="0" smtClean="0"/>
              <a:t>а зубочистку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56792"/>
            <a:ext cx="463740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33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836712"/>
            <a:ext cx="2448272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2. Аккуратно</a:t>
            </a:r>
          </a:p>
          <a:p>
            <a:pPr marL="0" indent="0">
              <a:buNone/>
            </a:pPr>
            <a:r>
              <a:rPr lang="ru-RU" dirty="0"/>
              <a:t>снимаем</a:t>
            </a:r>
          </a:p>
          <a:p>
            <a:pPr marL="0" indent="0">
              <a:buNone/>
            </a:pPr>
            <a:r>
              <a:rPr lang="ru-RU" dirty="0"/>
              <a:t>рулончик с</a:t>
            </a:r>
          </a:p>
          <a:p>
            <a:pPr marL="0" indent="0">
              <a:buNone/>
            </a:pPr>
            <a:r>
              <a:rPr lang="ru-RU" dirty="0"/>
              <a:t>зубочистки и</a:t>
            </a:r>
          </a:p>
          <a:p>
            <a:pPr marL="0" indent="0">
              <a:buNone/>
            </a:pPr>
            <a:r>
              <a:rPr lang="ru-RU" dirty="0"/>
              <a:t>между</a:t>
            </a:r>
          </a:p>
          <a:p>
            <a:pPr marL="0" indent="0">
              <a:buNone/>
            </a:pPr>
            <a:r>
              <a:rPr lang="ru-RU" dirty="0"/>
              <a:t>пальцами</a:t>
            </a:r>
          </a:p>
          <a:p>
            <a:pPr marL="0" indent="0">
              <a:buNone/>
            </a:pPr>
            <a:r>
              <a:rPr lang="ru-RU" dirty="0"/>
              <a:t>раскручиваем</a:t>
            </a:r>
          </a:p>
          <a:p>
            <a:pPr marL="0" indent="0">
              <a:buNone/>
            </a:pPr>
            <a:r>
              <a:rPr lang="ru-RU" dirty="0"/>
              <a:t>на нужный</a:t>
            </a:r>
          </a:p>
          <a:p>
            <a:pPr marL="0" indent="0">
              <a:buNone/>
            </a:pPr>
            <a:r>
              <a:rPr lang="ru-RU" dirty="0"/>
              <a:t>диаметр(дети</a:t>
            </a:r>
          </a:p>
          <a:p>
            <a:pPr marL="0" indent="0">
              <a:buNone/>
            </a:pPr>
            <a:r>
              <a:rPr lang="ru-RU" dirty="0"/>
              <a:t>делают на</a:t>
            </a:r>
          </a:p>
          <a:p>
            <a:pPr marL="0" indent="0">
              <a:buNone/>
            </a:pPr>
            <a:r>
              <a:rPr lang="ru-RU" dirty="0"/>
              <a:t>глаз)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4032448" cy="439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0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08920"/>
            <a:ext cx="5715000" cy="3772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548680"/>
            <a:ext cx="3744416" cy="5493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3. Подклеиваем</a:t>
            </a:r>
          </a:p>
          <a:p>
            <a:pPr marL="0" indent="0">
              <a:buNone/>
            </a:pPr>
            <a:r>
              <a:rPr lang="ru-RU" dirty="0"/>
              <a:t>внешний конец</a:t>
            </a:r>
          </a:p>
          <a:p>
            <a:pPr marL="0" indent="0">
              <a:buNone/>
            </a:pPr>
            <a:r>
              <a:rPr lang="ru-RU" dirty="0"/>
              <a:t>полоски и даём</a:t>
            </a:r>
          </a:p>
          <a:p>
            <a:pPr marL="0" indent="0">
              <a:buNone/>
            </a:pPr>
            <a:r>
              <a:rPr lang="ru-RU" dirty="0"/>
              <a:t>клею </a:t>
            </a:r>
            <a:r>
              <a:rPr lang="ru-RU" dirty="0" smtClean="0"/>
              <a:t>подсохнуть.</a:t>
            </a:r>
          </a:p>
          <a:p>
            <a:pPr marL="0" indent="0">
              <a:buNone/>
            </a:pPr>
            <a:r>
              <a:rPr lang="ru-RU" dirty="0" smtClean="0"/>
              <a:t>4 </a:t>
            </a:r>
            <a:r>
              <a:rPr lang="ru-RU" dirty="0"/>
              <a:t>. </a:t>
            </a:r>
            <a:r>
              <a:rPr lang="ru-RU" dirty="0" smtClean="0"/>
              <a:t>Заготовкам можно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ридавать самые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р</a:t>
            </a:r>
            <a:r>
              <a:rPr lang="ru-RU" dirty="0" smtClean="0"/>
              <a:t>азличные формы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/>
              <a:t>в</a:t>
            </a:r>
            <a:r>
              <a:rPr lang="ru-RU" dirty="0" smtClean="0"/>
              <a:t>ыполняя сжатия </a:t>
            </a:r>
            <a:r>
              <a:rPr lang="ru-RU" dirty="0"/>
              <a:t>и</a:t>
            </a:r>
          </a:p>
          <a:p>
            <a:pPr marL="0" indent="0">
              <a:buNone/>
            </a:pPr>
            <a:r>
              <a:rPr lang="ru-RU" dirty="0" smtClean="0"/>
              <a:t>Вмятины.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74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сделать из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квиллинга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669904" cy="304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65273"/>
            <a:ext cx="4741912" cy="309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4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998" y="3658660"/>
            <a:ext cx="4957936" cy="3233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3"/>
            <a:ext cx="5808254" cy="378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01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173</TotalTime>
  <Words>267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Мастер-класс «Техника «Квиллинг», как средство развития мелкой моторики рук детей».</vt:lpstr>
      <vt:lpstr>Презентация PowerPoint</vt:lpstr>
      <vt:lpstr>Материалы и инструменты</vt:lpstr>
      <vt:lpstr>Презентация PowerPoint</vt:lpstr>
      <vt:lpstr>Техника квиллинга</vt:lpstr>
      <vt:lpstr>Презентация PowerPoint</vt:lpstr>
      <vt:lpstr>Презентация PowerPoint</vt:lpstr>
      <vt:lpstr>Что можно сделать из квиллинга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можно сделать из квиллинга.</dc:title>
  <dc:creator>admin</dc:creator>
  <cp:lastModifiedBy>admin</cp:lastModifiedBy>
  <cp:revision>18</cp:revision>
  <dcterms:created xsi:type="dcterms:W3CDTF">2025-11-05T11:35:58Z</dcterms:created>
  <dcterms:modified xsi:type="dcterms:W3CDTF">2026-04-29T04:16:08Z</dcterms:modified>
</cp:coreProperties>
</file>