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61" r:id="rId2"/>
    <p:sldId id="267" r:id="rId3"/>
    <p:sldId id="263" r:id="rId4"/>
    <p:sldId id="269" r:id="rId5"/>
    <p:sldId id="268" r:id="rId6"/>
    <p:sldId id="299" r:id="rId7"/>
    <p:sldId id="301" r:id="rId8"/>
    <p:sldId id="305" r:id="rId9"/>
    <p:sldId id="304" r:id="rId10"/>
    <p:sldId id="303" r:id="rId11"/>
    <p:sldId id="300" r:id="rId12"/>
    <p:sldId id="302" r:id="rId13"/>
    <p:sldId id="306" r:id="rId14"/>
    <p:sldId id="307" r:id="rId15"/>
    <p:sldId id="278" r:id="rId16"/>
    <p:sldId id="297" r:id="rId17"/>
    <p:sldId id="271" r:id="rId18"/>
    <p:sldId id="298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283" r:id="rId29"/>
    <p:sldId id="325" r:id="rId30"/>
    <p:sldId id="272" r:id="rId31"/>
    <p:sldId id="308" r:id="rId32"/>
    <p:sldId id="311" r:id="rId33"/>
    <p:sldId id="312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284" r:id="rId42"/>
    <p:sldId id="333" r:id="rId43"/>
    <p:sldId id="281" r:id="rId44"/>
    <p:sldId id="338" r:id="rId45"/>
    <p:sldId id="343" r:id="rId46"/>
    <p:sldId id="342" r:id="rId47"/>
    <p:sldId id="341" r:id="rId48"/>
    <p:sldId id="340" r:id="rId49"/>
    <p:sldId id="339" r:id="rId50"/>
    <p:sldId id="285" r:id="rId51"/>
    <p:sldId id="344" r:id="rId52"/>
    <p:sldId id="273" r:id="rId53"/>
    <p:sldId id="315" r:id="rId54"/>
    <p:sldId id="286" r:id="rId55"/>
    <p:sldId id="314" r:id="rId56"/>
    <p:sldId id="274" r:id="rId57"/>
    <p:sldId id="287" r:id="rId58"/>
  </p:sldIdLst>
  <p:sldSz cx="12192000" cy="6858000"/>
  <p:notesSz cx="6858000" cy="9144000"/>
  <p:embeddedFontLst>
    <p:embeddedFont>
      <p:font typeface="Fira Sans" panose="020B0503050000020004" pitchFamily="34" charset="0"/>
      <p:regular r:id="rId59"/>
      <p:bold r:id="rId60"/>
      <p:italic r:id="rId61"/>
      <p:boldItalic r:id="rId6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385F"/>
    <a:srgbClr val="6E3CC1"/>
    <a:srgbClr val="B033D3"/>
    <a:srgbClr val="523BBA"/>
    <a:srgbClr val="473CB7"/>
    <a:srgbClr val="EF3E24"/>
    <a:srgbClr val="F3F3F9"/>
    <a:srgbClr val="EF3E2A"/>
    <a:srgbClr val="B632D5"/>
    <a:srgbClr val="EF3E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6942" autoAdjust="0"/>
  </p:normalViewPr>
  <p:slideViewPr>
    <p:cSldViewPr snapToGrid="0">
      <p:cViewPr varScale="1">
        <p:scale>
          <a:sx n="140" d="100"/>
          <a:sy n="140" d="100"/>
        </p:scale>
        <p:origin x="1128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6949C2-924B-46A9-A4EE-24A54E5D36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73492-6657-4270-9CBF-71726ECF1861}">
      <dgm:prSet custT="1"/>
      <dgm:spPr>
        <a:solidFill>
          <a:srgbClr val="EE385F"/>
        </a:solidFill>
      </dgm:spPr>
      <dgm:t>
        <a:bodyPr/>
        <a:lstStyle/>
        <a:p>
          <a:r>
            <a:rPr lang="en-US" sz="2400" b="1" dirty="0"/>
            <a:t>INTERNET SERVICES </a:t>
          </a:r>
          <a:endParaRPr lang="ru-RU" sz="2400" b="1" dirty="0"/>
        </a:p>
      </dgm:t>
    </dgm:pt>
    <dgm:pt modelId="{B90DBC51-D090-443A-9B81-65EDB143F341}" type="sibTrans" cxnId="{B7138237-FAEC-408B-A709-7485D6385932}">
      <dgm:prSet/>
      <dgm:spPr/>
      <dgm:t>
        <a:bodyPr/>
        <a:lstStyle/>
        <a:p>
          <a:endParaRPr lang="ru-RU"/>
        </a:p>
      </dgm:t>
    </dgm:pt>
    <dgm:pt modelId="{A59EADD5-53E0-4249-B103-3B81F4FD76EA}" type="parTrans" cxnId="{B7138237-FAEC-408B-A709-7485D6385932}">
      <dgm:prSet/>
      <dgm:spPr/>
      <dgm:t>
        <a:bodyPr/>
        <a:lstStyle/>
        <a:p>
          <a:endParaRPr lang="ru-RU"/>
        </a:p>
      </dgm:t>
    </dgm:pt>
    <dgm:pt modelId="{8B98CCC5-AF5D-4F3E-832E-54697320359F}" type="pres">
      <dgm:prSet presAssocID="{1A6949C2-924B-46A9-A4EE-24A54E5D36A3}" presName="linear" presStyleCnt="0">
        <dgm:presLayoutVars>
          <dgm:animLvl val="lvl"/>
          <dgm:resizeHandles val="exact"/>
        </dgm:presLayoutVars>
      </dgm:prSet>
      <dgm:spPr/>
    </dgm:pt>
    <dgm:pt modelId="{F9FF5DA0-2E2C-4309-91C3-4D5C7C85B13E}" type="pres">
      <dgm:prSet presAssocID="{EBE73492-6657-4270-9CBF-71726ECF186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7138237-FAEC-408B-A709-7485D6385932}" srcId="{1A6949C2-924B-46A9-A4EE-24A54E5D36A3}" destId="{EBE73492-6657-4270-9CBF-71726ECF1861}" srcOrd="0" destOrd="0" parTransId="{A59EADD5-53E0-4249-B103-3B81F4FD76EA}" sibTransId="{B90DBC51-D090-443A-9B81-65EDB143F341}"/>
    <dgm:cxn modelId="{DCF968C2-5512-4347-A719-BF564C979227}" type="presOf" srcId="{EBE73492-6657-4270-9CBF-71726ECF1861}" destId="{F9FF5DA0-2E2C-4309-91C3-4D5C7C85B13E}" srcOrd="0" destOrd="0" presId="urn:microsoft.com/office/officeart/2005/8/layout/vList2"/>
    <dgm:cxn modelId="{F52F72E9-CF36-4F7B-A681-D6F2CC1AAC09}" type="presOf" srcId="{1A6949C2-924B-46A9-A4EE-24A54E5D36A3}" destId="{8B98CCC5-AF5D-4F3E-832E-54697320359F}" srcOrd="0" destOrd="0" presId="urn:microsoft.com/office/officeart/2005/8/layout/vList2"/>
    <dgm:cxn modelId="{115FEC1B-5738-4463-9686-622C5AE10D83}" type="presParOf" srcId="{8B98CCC5-AF5D-4F3E-832E-54697320359F}" destId="{F9FF5DA0-2E2C-4309-91C3-4D5C7C85B1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5246AC4-9193-4CB7-BAB5-3A7C28E888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5AED1-342C-4CA7-997F-A8AD9472EC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>
              <a:latin typeface="Fira Sans" panose="020B0503050000020004" pitchFamily="34" charset="0"/>
            </a:rPr>
            <a:t>FAST FOOD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r>
            <a:rPr lang="en-US" sz="2800" b="1" dirty="0">
              <a:latin typeface="Fira Sans" panose="020B0503050000020004" pitchFamily="34" charset="0"/>
            </a:rPr>
            <a:t> INDUSTRY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endParaRPr lang="ru-RU" sz="2800" dirty="0">
            <a:latin typeface="Fira Sans" panose="020B0503050000020004" pitchFamily="34" charset="0"/>
          </a:endParaRPr>
        </a:p>
      </dgm:t>
    </dgm:pt>
    <dgm:pt modelId="{B68708D3-1CA0-4299-84BF-AF8B35D5D91B}" type="parTrans" cxnId="{CF71E530-B7D4-4A8A-8DD6-5A3A223C2D8B}">
      <dgm:prSet/>
      <dgm:spPr/>
      <dgm:t>
        <a:bodyPr/>
        <a:lstStyle/>
        <a:p>
          <a:endParaRPr lang="ru-RU"/>
        </a:p>
      </dgm:t>
    </dgm:pt>
    <dgm:pt modelId="{CF6790B4-B9CF-42D7-A438-56ED776FA236}" type="sibTrans" cxnId="{CF71E530-B7D4-4A8A-8DD6-5A3A223C2D8B}">
      <dgm:prSet/>
      <dgm:spPr/>
      <dgm:t>
        <a:bodyPr/>
        <a:lstStyle/>
        <a:p>
          <a:endParaRPr lang="ru-RU"/>
        </a:p>
      </dgm:t>
    </dgm:pt>
    <dgm:pt modelId="{262583B1-1CB6-426C-A292-56CDC5BC1483}" type="pres">
      <dgm:prSet presAssocID="{85246AC4-9193-4CB7-BAB5-3A7C28E888A2}" presName="linear" presStyleCnt="0">
        <dgm:presLayoutVars>
          <dgm:animLvl val="lvl"/>
          <dgm:resizeHandles val="exact"/>
        </dgm:presLayoutVars>
      </dgm:prSet>
      <dgm:spPr/>
    </dgm:pt>
    <dgm:pt modelId="{4A7C1CF6-0C3C-4AF1-AC01-DB924C5BA3F2}" type="pres">
      <dgm:prSet presAssocID="{11C5AED1-342C-4CA7-997F-A8AD9472EC16}" presName="parentText" presStyleLbl="node1" presStyleIdx="0" presStyleCnt="1" custLinFactNeighborX="-106" custLinFactNeighborY="-10435">
        <dgm:presLayoutVars>
          <dgm:chMax val="0"/>
          <dgm:bulletEnabled val="1"/>
        </dgm:presLayoutVars>
      </dgm:prSet>
      <dgm:spPr/>
    </dgm:pt>
  </dgm:ptLst>
  <dgm:cxnLst>
    <dgm:cxn modelId="{CF71E530-B7D4-4A8A-8DD6-5A3A223C2D8B}" srcId="{85246AC4-9193-4CB7-BAB5-3A7C28E888A2}" destId="{11C5AED1-342C-4CA7-997F-A8AD9472EC16}" srcOrd="0" destOrd="0" parTransId="{B68708D3-1CA0-4299-84BF-AF8B35D5D91B}" sibTransId="{CF6790B4-B9CF-42D7-A438-56ED776FA236}"/>
    <dgm:cxn modelId="{0C782D6B-585B-482D-B8AC-5E42DB667080}" type="presOf" srcId="{11C5AED1-342C-4CA7-997F-A8AD9472EC16}" destId="{4A7C1CF6-0C3C-4AF1-AC01-DB924C5BA3F2}" srcOrd="0" destOrd="0" presId="urn:microsoft.com/office/officeart/2005/8/layout/vList2"/>
    <dgm:cxn modelId="{581B33E4-D962-4210-B958-B55B47654A97}" type="presOf" srcId="{85246AC4-9193-4CB7-BAB5-3A7C28E888A2}" destId="{262583B1-1CB6-426C-A292-56CDC5BC1483}" srcOrd="0" destOrd="0" presId="urn:microsoft.com/office/officeart/2005/8/layout/vList2"/>
    <dgm:cxn modelId="{48A07EC2-E359-4A73-A85A-9A098C4F4A5C}" type="presParOf" srcId="{262583B1-1CB6-426C-A292-56CDC5BC1483}" destId="{4A7C1CF6-0C3C-4AF1-AC01-DB924C5BA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93EB69-5084-453D-ABA9-B821421468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3089BF-A636-4F7F-BB6C-17D17D78CB3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/>
            <a:t>AUTOMOTIVE INDUSTRY </a:t>
          </a:r>
          <a:endParaRPr lang="ru-RU" sz="2800" dirty="0"/>
        </a:p>
      </dgm:t>
    </dgm:pt>
    <dgm:pt modelId="{4EA1C6F3-318D-4A6D-B51D-7DE196C2A797}" type="parTrans" cxnId="{B46F5084-FC98-4D5F-94AF-0C546EF6DAE2}">
      <dgm:prSet/>
      <dgm:spPr/>
      <dgm:t>
        <a:bodyPr/>
        <a:lstStyle/>
        <a:p>
          <a:endParaRPr lang="ru-RU"/>
        </a:p>
      </dgm:t>
    </dgm:pt>
    <dgm:pt modelId="{019F356A-B817-4ED7-8F5F-EF161EEAA418}" type="sibTrans" cxnId="{B46F5084-FC98-4D5F-94AF-0C546EF6DAE2}">
      <dgm:prSet/>
      <dgm:spPr/>
      <dgm:t>
        <a:bodyPr/>
        <a:lstStyle/>
        <a:p>
          <a:endParaRPr lang="ru-RU"/>
        </a:p>
      </dgm:t>
    </dgm:pt>
    <dgm:pt modelId="{89FEE43A-90BB-4CE3-8CFF-9C7DA5B78AAF}" type="pres">
      <dgm:prSet presAssocID="{B093EB69-5084-453D-ABA9-B8214214683D}" presName="linear" presStyleCnt="0">
        <dgm:presLayoutVars>
          <dgm:animLvl val="lvl"/>
          <dgm:resizeHandles val="exact"/>
        </dgm:presLayoutVars>
      </dgm:prSet>
      <dgm:spPr/>
    </dgm:pt>
    <dgm:pt modelId="{0699D097-0229-4B1E-885F-4CAB3DB6CD34}" type="pres">
      <dgm:prSet presAssocID="{AA3089BF-A636-4F7F-BB6C-17D17D78CB36}" presName="parentText" presStyleLbl="node1" presStyleIdx="0" presStyleCnt="1" custLinFactNeighborX="-198" custLinFactNeighborY="4997">
        <dgm:presLayoutVars>
          <dgm:chMax val="0"/>
          <dgm:bulletEnabled val="1"/>
        </dgm:presLayoutVars>
      </dgm:prSet>
      <dgm:spPr/>
    </dgm:pt>
  </dgm:ptLst>
  <dgm:cxnLst>
    <dgm:cxn modelId="{7E8B3D65-7C56-4C34-A856-9796E0205654}" type="presOf" srcId="{AA3089BF-A636-4F7F-BB6C-17D17D78CB36}" destId="{0699D097-0229-4B1E-885F-4CAB3DB6CD34}" srcOrd="0" destOrd="0" presId="urn:microsoft.com/office/officeart/2005/8/layout/vList2"/>
    <dgm:cxn modelId="{FA12DB6C-6CB2-4CEC-B554-E6526FB4EA74}" type="presOf" srcId="{B093EB69-5084-453D-ABA9-B8214214683D}" destId="{89FEE43A-90BB-4CE3-8CFF-9C7DA5B78AAF}" srcOrd="0" destOrd="0" presId="urn:microsoft.com/office/officeart/2005/8/layout/vList2"/>
    <dgm:cxn modelId="{B46F5084-FC98-4D5F-94AF-0C546EF6DAE2}" srcId="{B093EB69-5084-453D-ABA9-B8214214683D}" destId="{AA3089BF-A636-4F7F-BB6C-17D17D78CB36}" srcOrd="0" destOrd="0" parTransId="{4EA1C6F3-318D-4A6D-B51D-7DE196C2A797}" sibTransId="{019F356A-B817-4ED7-8F5F-EF161EEAA418}"/>
    <dgm:cxn modelId="{F558FC73-EE76-4EBC-A36D-32C61E497256}" type="presParOf" srcId="{89FEE43A-90BB-4CE3-8CFF-9C7DA5B78AAF}" destId="{0699D097-0229-4B1E-885F-4CAB3DB6CD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9E2A7E8-33BF-47D1-A10E-1D3704535A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D4FC3-C5A4-4BCD-B64E-87FD5803D3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i="0" dirty="0">
              <a:latin typeface="Fira Sans" panose="020B0503050000020004" pitchFamily="34" charset="0"/>
            </a:rPr>
            <a:t>L</a:t>
          </a:r>
          <a:r>
            <a:rPr lang="en-US" sz="2800" b="1" dirty="0">
              <a:latin typeface="Fira Sans" panose="020B0503050000020004" pitchFamily="34" charset="0"/>
            </a:rPr>
            <a:t>OGISTICS</a:t>
          </a:r>
          <a:endParaRPr lang="ru-RU" sz="2800" dirty="0">
            <a:latin typeface="Fira Sans" panose="020B0503050000020004" pitchFamily="34" charset="0"/>
          </a:endParaRPr>
        </a:p>
      </dgm:t>
    </dgm:pt>
    <dgm:pt modelId="{5A9AEF06-7B42-47AA-9F80-F8B866C63E55}" type="parTrans" cxnId="{D6923C91-4E29-461F-84BC-9F1D06ADA059}">
      <dgm:prSet/>
      <dgm:spPr/>
      <dgm:t>
        <a:bodyPr/>
        <a:lstStyle/>
        <a:p>
          <a:endParaRPr lang="ru-RU"/>
        </a:p>
      </dgm:t>
    </dgm:pt>
    <dgm:pt modelId="{586BD5EC-C396-4D21-9A9B-8589526EA4B0}" type="sibTrans" cxnId="{D6923C91-4E29-461F-84BC-9F1D06ADA059}">
      <dgm:prSet/>
      <dgm:spPr/>
      <dgm:t>
        <a:bodyPr/>
        <a:lstStyle/>
        <a:p>
          <a:endParaRPr lang="ru-RU"/>
        </a:p>
      </dgm:t>
    </dgm:pt>
    <dgm:pt modelId="{CAA701F3-2E96-497C-92E6-B023B0C62F6C}" type="pres">
      <dgm:prSet presAssocID="{29E2A7E8-33BF-47D1-A10E-1D3704535A37}" presName="linear" presStyleCnt="0">
        <dgm:presLayoutVars>
          <dgm:animLvl val="lvl"/>
          <dgm:resizeHandles val="exact"/>
        </dgm:presLayoutVars>
      </dgm:prSet>
      <dgm:spPr/>
    </dgm:pt>
    <dgm:pt modelId="{89514BA6-7AC5-4DC1-8B10-7183870AF1E4}" type="pres">
      <dgm:prSet presAssocID="{372D4FC3-C5A4-4BCD-B64E-87FD5803D31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E4CAF0C-E89C-4E76-B975-78C196864F9E}" type="presOf" srcId="{372D4FC3-C5A4-4BCD-B64E-87FD5803D316}" destId="{89514BA6-7AC5-4DC1-8B10-7183870AF1E4}" srcOrd="0" destOrd="0" presId="urn:microsoft.com/office/officeart/2005/8/layout/vList2"/>
    <dgm:cxn modelId="{825E5C7D-9125-4F94-87FA-F78B186CBC80}" type="presOf" srcId="{29E2A7E8-33BF-47D1-A10E-1D3704535A37}" destId="{CAA701F3-2E96-497C-92E6-B023B0C62F6C}" srcOrd="0" destOrd="0" presId="urn:microsoft.com/office/officeart/2005/8/layout/vList2"/>
    <dgm:cxn modelId="{D6923C91-4E29-461F-84BC-9F1D06ADA059}" srcId="{29E2A7E8-33BF-47D1-A10E-1D3704535A37}" destId="{372D4FC3-C5A4-4BCD-B64E-87FD5803D316}" srcOrd="0" destOrd="0" parTransId="{5A9AEF06-7B42-47AA-9F80-F8B866C63E55}" sibTransId="{586BD5EC-C396-4D21-9A9B-8589526EA4B0}"/>
    <dgm:cxn modelId="{0B7C0AC0-F6F8-4EB4-B1B1-D332DC661965}" type="presParOf" srcId="{CAA701F3-2E96-497C-92E6-B023B0C62F6C}" destId="{89514BA6-7AC5-4DC1-8B10-7183870AF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A6949C2-924B-46A9-A4EE-24A54E5D36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73492-6657-4270-9CBF-71726ECF1861}">
      <dgm:prSet custT="1"/>
      <dgm:spPr>
        <a:solidFill>
          <a:srgbClr val="EE385F"/>
        </a:solidFill>
      </dgm:spPr>
      <dgm:t>
        <a:bodyPr/>
        <a:lstStyle/>
        <a:p>
          <a:r>
            <a:rPr lang="en-US" sz="2400" b="1" dirty="0"/>
            <a:t>INTERNET SERVICES </a:t>
          </a:r>
          <a:endParaRPr lang="ru-RU" sz="2400" b="1" dirty="0"/>
        </a:p>
      </dgm:t>
    </dgm:pt>
    <dgm:pt modelId="{B90DBC51-D090-443A-9B81-65EDB143F341}" type="sibTrans" cxnId="{B7138237-FAEC-408B-A709-7485D6385932}">
      <dgm:prSet/>
      <dgm:spPr/>
      <dgm:t>
        <a:bodyPr/>
        <a:lstStyle/>
        <a:p>
          <a:endParaRPr lang="ru-RU"/>
        </a:p>
      </dgm:t>
    </dgm:pt>
    <dgm:pt modelId="{A59EADD5-53E0-4249-B103-3B81F4FD76EA}" type="parTrans" cxnId="{B7138237-FAEC-408B-A709-7485D6385932}">
      <dgm:prSet/>
      <dgm:spPr/>
      <dgm:t>
        <a:bodyPr/>
        <a:lstStyle/>
        <a:p>
          <a:endParaRPr lang="ru-RU"/>
        </a:p>
      </dgm:t>
    </dgm:pt>
    <dgm:pt modelId="{8B98CCC5-AF5D-4F3E-832E-54697320359F}" type="pres">
      <dgm:prSet presAssocID="{1A6949C2-924B-46A9-A4EE-24A54E5D36A3}" presName="linear" presStyleCnt="0">
        <dgm:presLayoutVars>
          <dgm:animLvl val="lvl"/>
          <dgm:resizeHandles val="exact"/>
        </dgm:presLayoutVars>
      </dgm:prSet>
      <dgm:spPr/>
    </dgm:pt>
    <dgm:pt modelId="{F9FF5DA0-2E2C-4309-91C3-4D5C7C85B13E}" type="pres">
      <dgm:prSet presAssocID="{EBE73492-6657-4270-9CBF-71726ECF186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7138237-FAEC-408B-A709-7485D6385932}" srcId="{1A6949C2-924B-46A9-A4EE-24A54E5D36A3}" destId="{EBE73492-6657-4270-9CBF-71726ECF1861}" srcOrd="0" destOrd="0" parTransId="{A59EADD5-53E0-4249-B103-3B81F4FD76EA}" sibTransId="{B90DBC51-D090-443A-9B81-65EDB143F341}"/>
    <dgm:cxn modelId="{DCF968C2-5512-4347-A719-BF564C979227}" type="presOf" srcId="{EBE73492-6657-4270-9CBF-71726ECF1861}" destId="{F9FF5DA0-2E2C-4309-91C3-4D5C7C85B13E}" srcOrd="0" destOrd="0" presId="urn:microsoft.com/office/officeart/2005/8/layout/vList2"/>
    <dgm:cxn modelId="{F52F72E9-CF36-4F7B-A681-D6F2CC1AAC09}" type="presOf" srcId="{1A6949C2-924B-46A9-A4EE-24A54E5D36A3}" destId="{8B98CCC5-AF5D-4F3E-832E-54697320359F}" srcOrd="0" destOrd="0" presId="urn:microsoft.com/office/officeart/2005/8/layout/vList2"/>
    <dgm:cxn modelId="{115FEC1B-5738-4463-9686-622C5AE10D83}" type="presParOf" srcId="{8B98CCC5-AF5D-4F3E-832E-54697320359F}" destId="{F9FF5DA0-2E2C-4309-91C3-4D5C7C85B1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5246AC4-9193-4CB7-BAB5-3A7C28E888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5AED1-342C-4CA7-997F-A8AD9472EC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>
              <a:latin typeface="Fira Sans" panose="020B0503050000020004" pitchFamily="34" charset="0"/>
            </a:rPr>
            <a:t>FAST FOOD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r>
            <a:rPr lang="en-US" sz="2800" b="1" dirty="0">
              <a:latin typeface="Fira Sans" panose="020B0503050000020004" pitchFamily="34" charset="0"/>
            </a:rPr>
            <a:t> INDUSTRY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endParaRPr lang="ru-RU" sz="2800" dirty="0">
            <a:latin typeface="Fira Sans" panose="020B0503050000020004" pitchFamily="34" charset="0"/>
          </a:endParaRPr>
        </a:p>
      </dgm:t>
    </dgm:pt>
    <dgm:pt modelId="{B68708D3-1CA0-4299-84BF-AF8B35D5D91B}" type="parTrans" cxnId="{CF71E530-B7D4-4A8A-8DD6-5A3A223C2D8B}">
      <dgm:prSet/>
      <dgm:spPr/>
      <dgm:t>
        <a:bodyPr/>
        <a:lstStyle/>
        <a:p>
          <a:endParaRPr lang="ru-RU"/>
        </a:p>
      </dgm:t>
    </dgm:pt>
    <dgm:pt modelId="{CF6790B4-B9CF-42D7-A438-56ED776FA236}" type="sibTrans" cxnId="{CF71E530-B7D4-4A8A-8DD6-5A3A223C2D8B}">
      <dgm:prSet/>
      <dgm:spPr/>
      <dgm:t>
        <a:bodyPr/>
        <a:lstStyle/>
        <a:p>
          <a:endParaRPr lang="ru-RU"/>
        </a:p>
      </dgm:t>
    </dgm:pt>
    <dgm:pt modelId="{262583B1-1CB6-426C-A292-56CDC5BC1483}" type="pres">
      <dgm:prSet presAssocID="{85246AC4-9193-4CB7-BAB5-3A7C28E888A2}" presName="linear" presStyleCnt="0">
        <dgm:presLayoutVars>
          <dgm:animLvl val="lvl"/>
          <dgm:resizeHandles val="exact"/>
        </dgm:presLayoutVars>
      </dgm:prSet>
      <dgm:spPr/>
    </dgm:pt>
    <dgm:pt modelId="{4A7C1CF6-0C3C-4AF1-AC01-DB924C5BA3F2}" type="pres">
      <dgm:prSet presAssocID="{11C5AED1-342C-4CA7-997F-A8AD9472EC16}" presName="parentText" presStyleLbl="node1" presStyleIdx="0" presStyleCnt="1" custLinFactNeighborX="-106" custLinFactNeighborY="-10435">
        <dgm:presLayoutVars>
          <dgm:chMax val="0"/>
          <dgm:bulletEnabled val="1"/>
        </dgm:presLayoutVars>
      </dgm:prSet>
      <dgm:spPr/>
    </dgm:pt>
  </dgm:ptLst>
  <dgm:cxnLst>
    <dgm:cxn modelId="{CF71E530-B7D4-4A8A-8DD6-5A3A223C2D8B}" srcId="{85246AC4-9193-4CB7-BAB5-3A7C28E888A2}" destId="{11C5AED1-342C-4CA7-997F-A8AD9472EC16}" srcOrd="0" destOrd="0" parTransId="{B68708D3-1CA0-4299-84BF-AF8B35D5D91B}" sibTransId="{CF6790B4-B9CF-42D7-A438-56ED776FA236}"/>
    <dgm:cxn modelId="{0C782D6B-585B-482D-B8AC-5E42DB667080}" type="presOf" srcId="{11C5AED1-342C-4CA7-997F-A8AD9472EC16}" destId="{4A7C1CF6-0C3C-4AF1-AC01-DB924C5BA3F2}" srcOrd="0" destOrd="0" presId="urn:microsoft.com/office/officeart/2005/8/layout/vList2"/>
    <dgm:cxn modelId="{581B33E4-D962-4210-B958-B55B47654A97}" type="presOf" srcId="{85246AC4-9193-4CB7-BAB5-3A7C28E888A2}" destId="{262583B1-1CB6-426C-A292-56CDC5BC1483}" srcOrd="0" destOrd="0" presId="urn:microsoft.com/office/officeart/2005/8/layout/vList2"/>
    <dgm:cxn modelId="{48A07EC2-E359-4A73-A85A-9A098C4F4A5C}" type="presParOf" srcId="{262583B1-1CB6-426C-A292-56CDC5BC1483}" destId="{4A7C1CF6-0C3C-4AF1-AC01-DB924C5BA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93EB69-5084-453D-ABA9-B821421468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3089BF-A636-4F7F-BB6C-17D17D78CB3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/>
            <a:t>AUTOMOTIVE INDUSTRY </a:t>
          </a:r>
          <a:endParaRPr lang="ru-RU" sz="2800" dirty="0"/>
        </a:p>
      </dgm:t>
    </dgm:pt>
    <dgm:pt modelId="{4EA1C6F3-318D-4A6D-B51D-7DE196C2A797}" type="parTrans" cxnId="{B46F5084-FC98-4D5F-94AF-0C546EF6DAE2}">
      <dgm:prSet/>
      <dgm:spPr/>
      <dgm:t>
        <a:bodyPr/>
        <a:lstStyle/>
        <a:p>
          <a:endParaRPr lang="ru-RU"/>
        </a:p>
      </dgm:t>
    </dgm:pt>
    <dgm:pt modelId="{019F356A-B817-4ED7-8F5F-EF161EEAA418}" type="sibTrans" cxnId="{B46F5084-FC98-4D5F-94AF-0C546EF6DAE2}">
      <dgm:prSet/>
      <dgm:spPr/>
      <dgm:t>
        <a:bodyPr/>
        <a:lstStyle/>
        <a:p>
          <a:endParaRPr lang="ru-RU"/>
        </a:p>
      </dgm:t>
    </dgm:pt>
    <dgm:pt modelId="{89FEE43A-90BB-4CE3-8CFF-9C7DA5B78AAF}" type="pres">
      <dgm:prSet presAssocID="{B093EB69-5084-453D-ABA9-B8214214683D}" presName="linear" presStyleCnt="0">
        <dgm:presLayoutVars>
          <dgm:animLvl val="lvl"/>
          <dgm:resizeHandles val="exact"/>
        </dgm:presLayoutVars>
      </dgm:prSet>
      <dgm:spPr/>
    </dgm:pt>
    <dgm:pt modelId="{0699D097-0229-4B1E-885F-4CAB3DB6CD34}" type="pres">
      <dgm:prSet presAssocID="{AA3089BF-A636-4F7F-BB6C-17D17D78CB3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E8B3D65-7C56-4C34-A856-9796E0205654}" type="presOf" srcId="{AA3089BF-A636-4F7F-BB6C-17D17D78CB36}" destId="{0699D097-0229-4B1E-885F-4CAB3DB6CD34}" srcOrd="0" destOrd="0" presId="urn:microsoft.com/office/officeart/2005/8/layout/vList2"/>
    <dgm:cxn modelId="{FA12DB6C-6CB2-4CEC-B554-E6526FB4EA74}" type="presOf" srcId="{B093EB69-5084-453D-ABA9-B8214214683D}" destId="{89FEE43A-90BB-4CE3-8CFF-9C7DA5B78AAF}" srcOrd="0" destOrd="0" presId="urn:microsoft.com/office/officeart/2005/8/layout/vList2"/>
    <dgm:cxn modelId="{B46F5084-FC98-4D5F-94AF-0C546EF6DAE2}" srcId="{B093EB69-5084-453D-ABA9-B8214214683D}" destId="{AA3089BF-A636-4F7F-BB6C-17D17D78CB36}" srcOrd="0" destOrd="0" parTransId="{4EA1C6F3-318D-4A6D-B51D-7DE196C2A797}" sibTransId="{019F356A-B817-4ED7-8F5F-EF161EEAA418}"/>
    <dgm:cxn modelId="{F558FC73-EE76-4EBC-A36D-32C61E497256}" type="presParOf" srcId="{89FEE43A-90BB-4CE3-8CFF-9C7DA5B78AAF}" destId="{0699D097-0229-4B1E-885F-4CAB3DB6CD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9E2A7E8-33BF-47D1-A10E-1D3704535A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D4FC3-C5A4-4BCD-B64E-87FD5803D3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i="0" dirty="0">
              <a:latin typeface="Fira Sans" panose="020B0503050000020004" pitchFamily="34" charset="0"/>
            </a:rPr>
            <a:t>L</a:t>
          </a:r>
          <a:r>
            <a:rPr lang="en-US" sz="2800" b="1" dirty="0">
              <a:latin typeface="Fira Sans" panose="020B0503050000020004" pitchFamily="34" charset="0"/>
            </a:rPr>
            <a:t>OGISTICS</a:t>
          </a:r>
          <a:endParaRPr lang="ru-RU" sz="2800" dirty="0">
            <a:latin typeface="Fira Sans" panose="020B0503050000020004" pitchFamily="34" charset="0"/>
          </a:endParaRPr>
        </a:p>
      </dgm:t>
    </dgm:pt>
    <dgm:pt modelId="{5A9AEF06-7B42-47AA-9F80-F8B866C63E55}" type="parTrans" cxnId="{D6923C91-4E29-461F-84BC-9F1D06ADA059}">
      <dgm:prSet/>
      <dgm:spPr/>
      <dgm:t>
        <a:bodyPr/>
        <a:lstStyle/>
        <a:p>
          <a:endParaRPr lang="ru-RU"/>
        </a:p>
      </dgm:t>
    </dgm:pt>
    <dgm:pt modelId="{586BD5EC-C396-4D21-9A9B-8589526EA4B0}" type="sibTrans" cxnId="{D6923C91-4E29-461F-84BC-9F1D06ADA059}">
      <dgm:prSet/>
      <dgm:spPr/>
      <dgm:t>
        <a:bodyPr/>
        <a:lstStyle/>
        <a:p>
          <a:endParaRPr lang="ru-RU"/>
        </a:p>
      </dgm:t>
    </dgm:pt>
    <dgm:pt modelId="{CAA701F3-2E96-497C-92E6-B023B0C62F6C}" type="pres">
      <dgm:prSet presAssocID="{29E2A7E8-33BF-47D1-A10E-1D3704535A37}" presName="linear" presStyleCnt="0">
        <dgm:presLayoutVars>
          <dgm:animLvl val="lvl"/>
          <dgm:resizeHandles val="exact"/>
        </dgm:presLayoutVars>
      </dgm:prSet>
      <dgm:spPr/>
    </dgm:pt>
    <dgm:pt modelId="{89514BA6-7AC5-4DC1-8B10-7183870AF1E4}" type="pres">
      <dgm:prSet presAssocID="{372D4FC3-C5A4-4BCD-B64E-87FD5803D31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E4CAF0C-E89C-4E76-B975-78C196864F9E}" type="presOf" srcId="{372D4FC3-C5A4-4BCD-B64E-87FD5803D316}" destId="{89514BA6-7AC5-4DC1-8B10-7183870AF1E4}" srcOrd="0" destOrd="0" presId="urn:microsoft.com/office/officeart/2005/8/layout/vList2"/>
    <dgm:cxn modelId="{825E5C7D-9125-4F94-87FA-F78B186CBC80}" type="presOf" srcId="{29E2A7E8-33BF-47D1-A10E-1D3704535A37}" destId="{CAA701F3-2E96-497C-92E6-B023B0C62F6C}" srcOrd="0" destOrd="0" presId="urn:microsoft.com/office/officeart/2005/8/layout/vList2"/>
    <dgm:cxn modelId="{D6923C91-4E29-461F-84BC-9F1D06ADA059}" srcId="{29E2A7E8-33BF-47D1-A10E-1D3704535A37}" destId="{372D4FC3-C5A4-4BCD-B64E-87FD5803D316}" srcOrd="0" destOrd="0" parTransId="{5A9AEF06-7B42-47AA-9F80-F8B866C63E55}" sibTransId="{586BD5EC-C396-4D21-9A9B-8589526EA4B0}"/>
    <dgm:cxn modelId="{0B7C0AC0-F6F8-4EB4-B1B1-D332DC661965}" type="presParOf" srcId="{CAA701F3-2E96-497C-92E6-B023B0C62F6C}" destId="{89514BA6-7AC5-4DC1-8B10-7183870AF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A6949C2-924B-46A9-A4EE-24A54E5D36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73492-6657-4270-9CBF-71726ECF1861}">
      <dgm:prSet custT="1"/>
      <dgm:spPr>
        <a:solidFill>
          <a:srgbClr val="EE385F"/>
        </a:solidFill>
      </dgm:spPr>
      <dgm:t>
        <a:bodyPr/>
        <a:lstStyle/>
        <a:p>
          <a:r>
            <a:rPr lang="en-US" sz="2400" b="1" dirty="0"/>
            <a:t>INTERNET SERVICES </a:t>
          </a:r>
          <a:endParaRPr lang="ru-RU" sz="2400" b="1" dirty="0"/>
        </a:p>
      </dgm:t>
    </dgm:pt>
    <dgm:pt modelId="{B90DBC51-D090-443A-9B81-65EDB143F341}" type="sibTrans" cxnId="{B7138237-FAEC-408B-A709-7485D6385932}">
      <dgm:prSet/>
      <dgm:spPr/>
      <dgm:t>
        <a:bodyPr/>
        <a:lstStyle/>
        <a:p>
          <a:endParaRPr lang="ru-RU"/>
        </a:p>
      </dgm:t>
    </dgm:pt>
    <dgm:pt modelId="{A59EADD5-53E0-4249-B103-3B81F4FD76EA}" type="parTrans" cxnId="{B7138237-FAEC-408B-A709-7485D6385932}">
      <dgm:prSet/>
      <dgm:spPr/>
      <dgm:t>
        <a:bodyPr/>
        <a:lstStyle/>
        <a:p>
          <a:endParaRPr lang="ru-RU"/>
        </a:p>
      </dgm:t>
    </dgm:pt>
    <dgm:pt modelId="{8B98CCC5-AF5D-4F3E-832E-54697320359F}" type="pres">
      <dgm:prSet presAssocID="{1A6949C2-924B-46A9-A4EE-24A54E5D36A3}" presName="linear" presStyleCnt="0">
        <dgm:presLayoutVars>
          <dgm:animLvl val="lvl"/>
          <dgm:resizeHandles val="exact"/>
        </dgm:presLayoutVars>
      </dgm:prSet>
      <dgm:spPr/>
    </dgm:pt>
    <dgm:pt modelId="{F9FF5DA0-2E2C-4309-91C3-4D5C7C85B13E}" type="pres">
      <dgm:prSet presAssocID="{EBE73492-6657-4270-9CBF-71726ECF186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7138237-FAEC-408B-A709-7485D6385932}" srcId="{1A6949C2-924B-46A9-A4EE-24A54E5D36A3}" destId="{EBE73492-6657-4270-9CBF-71726ECF1861}" srcOrd="0" destOrd="0" parTransId="{A59EADD5-53E0-4249-B103-3B81F4FD76EA}" sibTransId="{B90DBC51-D090-443A-9B81-65EDB143F341}"/>
    <dgm:cxn modelId="{DCF968C2-5512-4347-A719-BF564C979227}" type="presOf" srcId="{EBE73492-6657-4270-9CBF-71726ECF1861}" destId="{F9FF5DA0-2E2C-4309-91C3-4D5C7C85B13E}" srcOrd="0" destOrd="0" presId="urn:microsoft.com/office/officeart/2005/8/layout/vList2"/>
    <dgm:cxn modelId="{F52F72E9-CF36-4F7B-A681-D6F2CC1AAC09}" type="presOf" srcId="{1A6949C2-924B-46A9-A4EE-24A54E5D36A3}" destId="{8B98CCC5-AF5D-4F3E-832E-54697320359F}" srcOrd="0" destOrd="0" presId="urn:microsoft.com/office/officeart/2005/8/layout/vList2"/>
    <dgm:cxn modelId="{115FEC1B-5738-4463-9686-622C5AE10D83}" type="presParOf" srcId="{8B98CCC5-AF5D-4F3E-832E-54697320359F}" destId="{F9FF5DA0-2E2C-4309-91C3-4D5C7C85B1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5246AC4-9193-4CB7-BAB5-3A7C28E888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5AED1-342C-4CA7-997F-A8AD9472EC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>
              <a:latin typeface="Fira Sans" panose="020B0503050000020004" pitchFamily="34" charset="0"/>
            </a:rPr>
            <a:t>FAST FOOD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r>
            <a:rPr lang="en-US" sz="2800" b="1" dirty="0">
              <a:latin typeface="Fira Sans" panose="020B0503050000020004" pitchFamily="34" charset="0"/>
            </a:rPr>
            <a:t> INDUSTRY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endParaRPr lang="ru-RU" sz="2800" dirty="0">
            <a:latin typeface="Fira Sans" panose="020B0503050000020004" pitchFamily="34" charset="0"/>
          </a:endParaRPr>
        </a:p>
      </dgm:t>
    </dgm:pt>
    <dgm:pt modelId="{B68708D3-1CA0-4299-84BF-AF8B35D5D91B}" type="parTrans" cxnId="{CF71E530-B7D4-4A8A-8DD6-5A3A223C2D8B}">
      <dgm:prSet/>
      <dgm:spPr/>
      <dgm:t>
        <a:bodyPr/>
        <a:lstStyle/>
        <a:p>
          <a:endParaRPr lang="ru-RU"/>
        </a:p>
      </dgm:t>
    </dgm:pt>
    <dgm:pt modelId="{CF6790B4-B9CF-42D7-A438-56ED776FA236}" type="sibTrans" cxnId="{CF71E530-B7D4-4A8A-8DD6-5A3A223C2D8B}">
      <dgm:prSet/>
      <dgm:spPr/>
      <dgm:t>
        <a:bodyPr/>
        <a:lstStyle/>
        <a:p>
          <a:endParaRPr lang="ru-RU"/>
        </a:p>
      </dgm:t>
    </dgm:pt>
    <dgm:pt modelId="{262583B1-1CB6-426C-A292-56CDC5BC1483}" type="pres">
      <dgm:prSet presAssocID="{85246AC4-9193-4CB7-BAB5-3A7C28E888A2}" presName="linear" presStyleCnt="0">
        <dgm:presLayoutVars>
          <dgm:animLvl val="lvl"/>
          <dgm:resizeHandles val="exact"/>
        </dgm:presLayoutVars>
      </dgm:prSet>
      <dgm:spPr/>
    </dgm:pt>
    <dgm:pt modelId="{4A7C1CF6-0C3C-4AF1-AC01-DB924C5BA3F2}" type="pres">
      <dgm:prSet presAssocID="{11C5AED1-342C-4CA7-997F-A8AD9472EC16}" presName="parentText" presStyleLbl="node1" presStyleIdx="0" presStyleCnt="1" custLinFactNeighborX="-106" custLinFactNeighborY="-10435">
        <dgm:presLayoutVars>
          <dgm:chMax val="0"/>
          <dgm:bulletEnabled val="1"/>
        </dgm:presLayoutVars>
      </dgm:prSet>
      <dgm:spPr/>
    </dgm:pt>
  </dgm:ptLst>
  <dgm:cxnLst>
    <dgm:cxn modelId="{CF71E530-B7D4-4A8A-8DD6-5A3A223C2D8B}" srcId="{85246AC4-9193-4CB7-BAB5-3A7C28E888A2}" destId="{11C5AED1-342C-4CA7-997F-A8AD9472EC16}" srcOrd="0" destOrd="0" parTransId="{B68708D3-1CA0-4299-84BF-AF8B35D5D91B}" sibTransId="{CF6790B4-B9CF-42D7-A438-56ED776FA236}"/>
    <dgm:cxn modelId="{0C782D6B-585B-482D-B8AC-5E42DB667080}" type="presOf" srcId="{11C5AED1-342C-4CA7-997F-A8AD9472EC16}" destId="{4A7C1CF6-0C3C-4AF1-AC01-DB924C5BA3F2}" srcOrd="0" destOrd="0" presId="urn:microsoft.com/office/officeart/2005/8/layout/vList2"/>
    <dgm:cxn modelId="{581B33E4-D962-4210-B958-B55B47654A97}" type="presOf" srcId="{85246AC4-9193-4CB7-BAB5-3A7C28E888A2}" destId="{262583B1-1CB6-426C-A292-56CDC5BC1483}" srcOrd="0" destOrd="0" presId="urn:microsoft.com/office/officeart/2005/8/layout/vList2"/>
    <dgm:cxn modelId="{48A07EC2-E359-4A73-A85A-9A098C4F4A5C}" type="presParOf" srcId="{262583B1-1CB6-426C-A292-56CDC5BC1483}" destId="{4A7C1CF6-0C3C-4AF1-AC01-DB924C5BA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93EB69-5084-453D-ABA9-B821421468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3089BF-A636-4F7F-BB6C-17D17D78CB3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/>
            <a:t>AUTOMOTIVE INDUSTRY </a:t>
          </a:r>
          <a:endParaRPr lang="ru-RU" sz="2800" dirty="0"/>
        </a:p>
      </dgm:t>
    </dgm:pt>
    <dgm:pt modelId="{4EA1C6F3-318D-4A6D-B51D-7DE196C2A797}" type="parTrans" cxnId="{B46F5084-FC98-4D5F-94AF-0C546EF6DAE2}">
      <dgm:prSet/>
      <dgm:spPr/>
      <dgm:t>
        <a:bodyPr/>
        <a:lstStyle/>
        <a:p>
          <a:endParaRPr lang="ru-RU"/>
        </a:p>
      </dgm:t>
    </dgm:pt>
    <dgm:pt modelId="{019F356A-B817-4ED7-8F5F-EF161EEAA418}" type="sibTrans" cxnId="{B46F5084-FC98-4D5F-94AF-0C546EF6DAE2}">
      <dgm:prSet/>
      <dgm:spPr/>
      <dgm:t>
        <a:bodyPr/>
        <a:lstStyle/>
        <a:p>
          <a:endParaRPr lang="ru-RU"/>
        </a:p>
      </dgm:t>
    </dgm:pt>
    <dgm:pt modelId="{89FEE43A-90BB-4CE3-8CFF-9C7DA5B78AAF}" type="pres">
      <dgm:prSet presAssocID="{B093EB69-5084-453D-ABA9-B8214214683D}" presName="linear" presStyleCnt="0">
        <dgm:presLayoutVars>
          <dgm:animLvl val="lvl"/>
          <dgm:resizeHandles val="exact"/>
        </dgm:presLayoutVars>
      </dgm:prSet>
      <dgm:spPr/>
    </dgm:pt>
    <dgm:pt modelId="{0699D097-0229-4B1E-885F-4CAB3DB6CD34}" type="pres">
      <dgm:prSet presAssocID="{AA3089BF-A636-4F7F-BB6C-17D17D78CB3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E8B3D65-7C56-4C34-A856-9796E0205654}" type="presOf" srcId="{AA3089BF-A636-4F7F-BB6C-17D17D78CB36}" destId="{0699D097-0229-4B1E-885F-4CAB3DB6CD34}" srcOrd="0" destOrd="0" presId="urn:microsoft.com/office/officeart/2005/8/layout/vList2"/>
    <dgm:cxn modelId="{FA12DB6C-6CB2-4CEC-B554-E6526FB4EA74}" type="presOf" srcId="{B093EB69-5084-453D-ABA9-B8214214683D}" destId="{89FEE43A-90BB-4CE3-8CFF-9C7DA5B78AAF}" srcOrd="0" destOrd="0" presId="urn:microsoft.com/office/officeart/2005/8/layout/vList2"/>
    <dgm:cxn modelId="{B46F5084-FC98-4D5F-94AF-0C546EF6DAE2}" srcId="{B093EB69-5084-453D-ABA9-B8214214683D}" destId="{AA3089BF-A636-4F7F-BB6C-17D17D78CB36}" srcOrd="0" destOrd="0" parTransId="{4EA1C6F3-318D-4A6D-B51D-7DE196C2A797}" sibTransId="{019F356A-B817-4ED7-8F5F-EF161EEAA418}"/>
    <dgm:cxn modelId="{F558FC73-EE76-4EBC-A36D-32C61E497256}" type="presParOf" srcId="{89FEE43A-90BB-4CE3-8CFF-9C7DA5B78AAF}" destId="{0699D097-0229-4B1E-885F-4CAB3DB6CD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246AC4-9193-4CB7-BAB5-3A7C28E888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5AED1-342C-4CA7-997F-A8AD9472EC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>
              <a:latin typeface="Fira Sans" panose="020B0503050000020004" pitchFamily="34" charset="0"/>
            </a:rPr>
            <a:t>FAST FOOD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r>
            <a:rPr lang="en-US" sz="2800" b="1" dirty="0">
              <a:latin typeface="Fira Sans" panose="020B0503050000020004" pitchFamily="34" charset="0"/>
            </a:rPr>
            <a:t> INDUSTRY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endParaRPr lang="ru-RU" sz="2800" dirty="0">
            <a:latin typeface="Fira Sans" panose="020B0503050000020004" pitchFamily="34" charset="0"/>
          </a:endParaRPr>
        </a:p>
      </dgm:t>
    </dgm:pt>
    <dgm:pt modelId="{B68708D3-1CA0-4299-84BF-AF8B35D5D91B}" type="parTrans" cxnId="{CF71E530-B7D4-4A8A-8DD6-5A3A223C2D8B}">
      <dgm:prSet/>
      <dgm:spPr/>
      <dgm:t>
        <a:bodyPr/>
        <a:lstStyle/>
        <a:p>
          <a:endParaRPr lang="ru-RU"/>
        </a:p>
      </dgm:t>
    </dgm:pt>
    <dgm:pt modelId="{CF6790B4-B9CF-42D7-A438-56ED776FA236}" type="sibTrans" cxnId="{CF71E530-B7D4-4A8A-8DD6-5A3A223C2D8B}">
      <dgm:prSet/>
      <dgm:spPr/>
      <dgm:t>
        <a:bodyPr/>
        <a:lstStyle/>
        <a:p>
          <a:endParaRPr lang="ru-RU"/>
        </a:p>
      </dgm:t>
    </dgm:pt>
    <dgm:pt modelId="{262583B1-1CB6-426C-A292-56CDC5BC1483}" type="pres">
      <dgm:prSet presAssocID="{85246AC4-9193-4CB7-BAB5-3A7C28E888A2}" presName="linear" presStyleCnt="0">
        <dgm:presLayoutVars>
          <dgm:animLvl val="lvl"/>
          <dgm:resizeHandles val="exact"/>
        </dgm:presLayoutVars>
      </dgm:prSet>
      <dgm:spPr/>
    </dgm:pt>
    <dgm:pt modelId="{4A7C1CF6-0C3C-4AF1-AC01-DB924C5BA3F2}" type="pres">
      <dgm:prSet presAssocID="{11C5AED1-342C-4CA7-997F-A8AD9472EC16}" presName="parentText" presStyleLbl="node1" presStyleIdx="0" presStyleCnt="1" custLinFactNeighborX="-106" custLinFactNeighborY="-10435">
        <dgm:presLayoutVars>
          <dgm:chMax val="0"/>
          <dgm:bulletEnabled val="1"/>
        </dgm:presLayoutVars>
      </dgm:prSet>
      <dgm:spPr/>
    </dgm:pt>
  </dgm:ptLst>
  <dgm:cxnLst>
    <dgm:cxn modelId="{CF71E530-B7D4-4A8A-8DD6-5A3A223C2D8B}" srcId="{85246AC4-9193-4CB7-BAB5-3A7C28E888A2}" destId="{11C5AED1-342C-4CA7-997F-A8AD9472EC16}" srcOrd="0" destOrd="0" parTransId="{B68708D3-1CA0-4299-84BF-AF8B35D5D91B}" sibTransId="{CF6790B4-B9CF-42D7-A438-56ED776FA236}"/>
    <dgm:cxn modelId="{0C782D6B-585B-482D-B8AC-5E42DB667080}" type="presOf" srcId="{11C5AED1-342C-4CA7-997F-A8AD9472EC16}" destId="{4A7C1CF6-0C3C-4AF1-AC01-DB924C5BA3F2}" srcOrd="0" destOrd="0" presId="urn:microsoft.com/office/officeart/2005/8/layout/vList2"/>
    <dgm:cxn modelId="{581B33E4-D962-4210-B958-B55B47654A97}" type="presOf" srcId="{85246AC4-9193-4CB7-BAB5-3A7C28E888A2}" destId="{262583B1-1CB6-426C-A292-56CDC5BC1483}" srcOrd="0" destOrd="0" presId="urn:microsoft.com/office/officeart/2005/8/layout/vList2"/>
    <dgm:cxn modelId="{48A07EC2-E359-4A73-A85A-9A098C4F4A5C}" type="presParOf" srcId="{262583B1-1CB6-426C-A292-56CDC5BC1483}" destId="{4A7C1CF6-0C3C-4AF1-AC01-DB924C5BA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9E2A7E8-33BF-47D1-A10E-1D3704535A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D4FC3-C5A4-4BCD-B64E-87FD5803D3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i="0" dirty="0">
              <a:latin typeface="Fira Sans" panose="020B0503050000020004" pitchFamily="34" charset="0"/>
            </a:rPr>
            <a:t>L</a:t>
          </a:r>
          <a:r>
            <a:rPr lang="en-US" sz="2800" b="1" dirty="0">
              <a:latin typeface="Fira Sans" panose="020B0503050000020004" pitchFamily="34" charset="0"/>
            </a:rPr>
            <a:t>OGISTICS</a:t>
          </a:r>
          <a:endParaRPr lang="ru-RU" sz="2800" dirty="0">
            <a:latin typeface="Fira Sans" panose="020B0503050000020004" pitchFamily="34" charset="0"/>
          </a:endParaRPr>
        </a:p>
      </dgm:t>
    </dgm:pt>
    <dgm:pt modelId="{5A9AEF06-7B42-47AA-9F80-F8B866C63E55}" type="parTrans" cxnId="{D6923C91-4E29-461F-84BC-9F1D06ADA059}">
      <dgm:prSet/>
      <dgm:spPr/>
      <dgm:t>
        <a:bodyPr/>
        <a:lstStyle/>
        <a:p>
          <a:endParaRPr lang="ru-RU"/>
        </a:p>
      </dgm:t>
    </dgm:pt>
    <dgm:pt modelId="{586BD5EC-C396-4D21-9A9B-8589526EA4B0}" type="sibTrans" cxnId="{D6923C91-4E29-461F-84BC-9F1D06ADA059}">
      <dgm:prSet/>
      <dgm:spPr/>
      <dgm:t>
        <a:bodyPr/>
        <a:lstStyle/>
        <a:p>
          <a:endParaRPr lang="ru-RU"/>
        </a:p>
      </dgm:t>
    </dgm:pt>
    <dgm:pt modelId="{CAA701F3-2E96-497C-92E6-B023B0C62F6C}" type="pres">
      <dgm:prSet presAssocID="{29E2A7E8-33BF-47D1-A10E-1D3704535A37}" presName="linear" presStyleCnt="0">
        <dgm:presLayoutVars>
          <dgm:animLvl val="lvl"/>
          <dgm:resizeHandles val="exact"/>
        </dgm:presLayoutVars>
      </dgm:prSet>
      <dgm:spPr/>
    </dgm:pt>
    <dgm:pt modelId="{89514BA6-7AC5-4DC1-8B10-7183870AF1E4}" type="pres">
      <dgm:prSet presAssocID="{372D4FC3-C5A4-4BCD-B64E-87FD5803D31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E4CAF0C-E89C-4E76-B975-78C196864F9E}" type="presOf" srcId="{372D4FC3-C5A4-4BCD-B64E-87FD5803D316}" destId="{89514BA6-7AC5-4DC1-8B10-7183870AF1E4}" srcOrd="0" destOrd="0" presId="urn:microsoft.com/office/officeart/2005/8/layout/vList2"/>
    <dgm:cxn modelId="{825E5C7D-9125-4F94-87FA-F78B186CBC80}" type="presOf" srcId="{29E2A7E8-33BF-47D1-A10E-1D3704535A37}" destId="{CAA701F3-2E96-497C-92E6-B023B0C62F6C}" srcOrd="0" destOrd="0" presId="urn:microsoft.com/office/officeart/2005/8/layout/vList2"/>
    <dgm:cxn modelId="{D6923C91-4E29-461F-84BC-9F1D06ADA059}" srcId="{29E2A7E8-33BF-47D1-A10E-1D3704535A37}" destId="{372D4FC3-C5A4-4BCD-B64E-87FD5803D316}" srcOrd="0" destOrd="0" parTransId="{5A9AEF06-7B42-47AA-9F80-F8B866C63E55}" sibTransId="{586BD5EC-C396-4D21-9A9B-8589526EA4B0}"/>
    <dgm:cxn modelId="{0B7C0AC0-F6F8-4EB4-B1B1-D332DC661965}" type="presParOf" srcId="{CAA701F3-2E96-497C-92E6-B023B0C62F6C}" destId="{89514BA6-7AC5-4DC1-8B10-7183870AF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A6949C2-924B-46A9-A4EE-24A54E5D36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73492-6657-4270-9CBF-71726ECF1861}">
      <dgm:prSet custT="1"/>
      <dgm:spPr>
        <a:solidFill>
          <a:srgbClr val="EE385F"/>
        </a:solidFill>
      </dgm:spPr>
      <dgm:t>
        <a:bodyPr/>
        <a:lstStyle/>
        <a:p>
          <a:r>
            <a:rPr lang="en-US" sz="2400" b="1" dirty="0"/>
            <a:t>INTERNET SERVICES </a:t>
          </a:r>
          <a:endParaRPr lang="ru-RU" sz="2400" b="1" dirty="0"/>
        </a:p>
      </dgm:t>
    </dgm:pt>
    <dgm:pt modelId="{B90DBC51-D090-443A-9B81-65EDB143F341}" type="sibTrans" cxnId="{B7138237-FAEC-408B-A709-7485D6385932}">
      <dgm:prSet/>
      <dgm:spPr/>
      <dgm:t>
        <a:bodyPr/>
        <a:lstStyle/>
        <a:p>
          <a:endParaRPr lang="ru-RU"/>
        </a:p>
      </dgm:t>
    </dgm:pt>
    <dgm:pt modelId="{A59EADD5-53E0-4249-B103-3B81F4FD76EA}" type="parTrans" cxnId="{B7138237-FAEC-408B-A709-7485D6385932}">
      <dgm:prSet/>
      <dgm:spPr/>
      <dgm:t>
        <a:bodyPr/>
        <a:lstStyle/>
        <a:p>
          <a:endParaRPr lang="ru-RU"/>
        </a:p>
      </dgm:t>
    </dgm:pt>
    <dgm:pt modelId="{8B98CCC5-AF5D-4F3E-832E-54697320359F}" type="pres">
      <dgm:prSet presAssocID="{1A6949C2-924B-46A9-A4EE-24A54E5D36A3}" presName="linear" presStyleCnt="0">
        <dgm:presLayoutVars>
          <dgm:animLvl val="lvl"/>
          <dgm:resizeHandles val="exact"/>
        </dgm:presLayoutVars>
      </dgm:prSet>
      <dgm:spPr/>
    </dgm:pt>
    <dgm:pt modelId="{F9FF5DA0-2E2C-4309-91C3-4D5C7C85B13E}" type="pres">
      <dgm:prSet presAssocID="{EBE73492-6657-4270-9CBF-71726ECF186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7138237-FAEC-408B-A709-7485D6385932}" srcId="{1A6949C2-924B-46A9-A4EE-24A54E5D36A3}" destId="{EBE73492-6657-4270-9CBF-71726ECF1861}" srcOrd="0" destOrd="0" parTransId="{A59EADD5-53E0-4249-B103-3B81F4FD76EA}" sibTransId="{B90DBC51-D090-443A-9B81-65EDB143F341}"/>
    <dgm:cxn modelId="{DCF968C2-5512-4347-A719-BF564C979227}" type="presOf" srcId="{EBE73492-6657-4270-9CBF-71726ECF1861}" destId="{F9FF5DA0-2E2C-4309-91C3-4D5C7C85B13E}" srcOrd="0" destOrd="0" presId="urn:microsoft.com/office/officeart/2005/8/layout/vList2"/>
    <dgm:cxn modelId="{F52F72E9-CF36-4F7B-A681-D6F2CC1AAC09}" type="presOf" srcId="{1A6949C2-924B-46A9-A4EE-24A54E5D36A3}" destId="{8B98CCC5-AF5D-4F3E-832E-54697320359F}" srcOrd="0" destOrd="0" presId="urn:microsoft.com/office/officeart/2005/8/layout/vList2"/>
    <dgm:cxn modelId="{115FEC1B-5738-4463-9686-622C5AE10D83}" type="presParOf" srcId="{8B98CCC5-AF5D-4F3E-832E-54697320359F}" destId="{F9FF5DA0-2E2C-4309-91C3-4D5C7C85B1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5246AC4-9193-4CB7-BAB5-3A7C28E888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5AED1-342C-4CA7-997F-A8AD9472EC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>
              <a:latin typeface="Fira Sans" panose="020B0503050000020004" pitchFamily="34" charset="0"/>
            </a:rPr>
            <a:t>FAST FOOD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r>
            <a:rPr lang="en-US" sz="2800" b="1" dirty="0">
              <a:latin typeface="Fira Sans" panose="020B0503050000020004" pitchFamily="34" charset="0"/>
            </a:rPr>
            <a:t> INDUSTRY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endParaRPr lang="ru-RU" sz="2800" dirty="0">
            <a:latin typeface="Fira Sans" panose="020B0503050000020004" pitchFamily="34" charset="0"/>
          </a:endParaRPr>
        </a:p>
      </dgm:t>
    </dgm:pt>
    <dgm:pt modelId="{B68708D3-1CA0-4299-84BF-AF8B35D5D91B}" type="parTrans" cxnId="{CF71E530-B7D4-4A8A-8DD6-5A3A223C2D8B}">
      <dgm:prSet/>
      <dgm:spPr/>
      <dgm:t>
        <a:bodyPr/>
        <a:lstStyle/>
        <a:p>
          <a:endParaRPr lang="ru-RU"/>
        </a:p>
      </dgm:t>
    </dgm:pt>
    <dgm:pt modelId="{CF6790B4-B9CF-42D7-A438-56ED776FA236}" type="sibTrans" cxnId="{CF71E530-B7D4-4A8A-8DD6-5A3A223C2D8B}">
      <dgm:prSet/>
      <dgm:spPr/>
      <dgm:t>
        <a:bodyPr/>
        <a:lstStyle/>
        <a:p>
          <a:endParaRPr lang="ru-RU"/>
        </a:p>
      </dgm:t>
    </dgm:pt>
    <dgm:pt modelId="{262583B1-1CB6-426C-A292-56CDC5BC1483}" type="pres">
      <dgm:prSet presAssocID="{85246AC4-9193-4CB7-BAB5-3A7C28E888A2}" presName="linear" presStyleCnt="0">
        <dgm:presLayoutVars>
          <dgm:animLvl val="lvl"/>
          <dgm:resizeHandles val="exact"/>
        </dgm:presLayoutVars>
      </dgm:prSet>
      <dgm:spPr/>
    </dgm:pt>
    <dgm:pt modelId="{4A7C1CF6-0C3C-4AF1-AC01-DB924C5BA3F2}" type="pres">
      <dgm:prSet presAssocID="{11C5AED1-342C-4CA7-997F-A8AD9472EC16}" presName="parentText" presStyleLbl="node1" presStyleIdx="0" presStyleCnt="1" custLinFactNeighborX="-106" custLinFactNeighborY="-10435">
        <dgm:presLayoutVars>
          <dgm:chMax val="0"/>
          <dgm:bulletEnabled val="1"/>
        </dgm:presLayoutVars>
      </dgm:prSet>
      <dgm:spPr/>
    </dgm:pt>
  </dgm:ptLst>
  <dgm:cxnLst>
    <dgm:cxn modelId="{CF71E530-B7D4-4A8A-8DD6-5A3A223C2D8B}" srcId="{85246AC4-9193-4CB7-BAB5-3A7C28E888A2}" destId="{11C5AED1-342C-4CA7-997F-A8AD9472EC16}" srcOrd="0" destOrd="0" parTransId="{B68708D3-1CA0-4299-84BF-AF8B35D5D91B}" sibTransId="{CF6790B4-B9CF-42D7-A438-56ED776FA236}"/>
    <dgm:cxn modelId="{0C782D6B-585B-482D-B8AC-5E42DB667080}" type="presOf" srcId="{11C5AED1-342C-4CA7-997F-A8AD9472EC16}" destId="{4A7C1CF6-0C3C-4AF1-AC01-DB924C5BA3F2}" srcOrd="0" destOrd="0" presId="urn:microsoft.com/office/officeart/2005/8/layout/vList2"/>
    <dgm:cxn modelId="{581B33E4-D962-4210-B958-B55B47654A97}" type="presOf" srcId="{85246AC4-9193-4CB7-BAB5-3A7C28E888A2}" destId="{262583B1-1CB6-426C-A292-56CDC5BC1483}" srcOrd="0" destOrd="0" presId="urn:microsoft.com/office/officeart/2005/8/layout/vList2"/>
    <dgm:cxn modelId="{48A07EC2-E359-4A73-A85A-9A098C4F4A5C}" type="presParOf" srcId="{262583B1-1CB6-426C-A292-56CDC5BC1483}" destId="{4A7C1CF6-0C3C-4AF1-AC01-DB924C5BA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093EB69-5084-453D-ABA9-B821421468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3089BF-A636-4F7F-BB6C-17D17D78CB3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/>
            <a:t>AUTOMOTIVE INDUSTRY </a:t>
          </a:r>
          <a:endParaRPr lang="ru-RU" sz="2800" dirty="0"/>
        </a:p>
      </dgm:t>
    </dgm:pt>
    <dgm:pt modelId="{4EA1C6F3-318D-4A6D-B51D-7DE196C2A797}" type="parTrans" cxnId="{B46F5084-FC98-4D5F-94AF-0C546EF6DAE2}">
      <dgm:prSet/>
      <dgm:spPr/>
      <dgm:t>
        <a:bodyPr/>
        <a:lstStyle/>
        <a:p>
          <a:endParaRPr lang="ru-RU"/>
        </a:p>
      </dgm:t>
    </dgm:pt>
    <dgm:pt modelId="{019F356A-B817-4ED7-8F5F-EF161EEAA418}" type="sibTrans" cxnId="{B46F5084-FC98-4D5F-94AF-0C546EF6DAE2}">
      <dgm:prSet/>
      <dgm:spPr/>
      <dgm:t>
        <a:bodyPr/>
        <a:lstStyle/>
        <a:p>
          <a:endParaRPr lang="ru-RU"/>
        </a:p>
      </dgm:t>
    </dgm:pt>
    <dgm:pt modelId="{89FEE43A-90BB-4CE3-8CFF-9C7DA5B78AAF}" type="pres">
      <dgm:prSet presAssocID="{B093EB69-5084-453D-ABA9-B8214214683D}" presName="linear" presStyleCnt="0">
        <dgm:presLayoutVars>
          <dgm:animLvl val="lvl"/>
          <dgm:resizeHandles val="exact"/>
        </dgm:presLayoutVars>
      </dgm:prSet>
      <dgm:spPr/>
    </dgm:pt>
    <dgm:pt modelId="{0699D097-0229-4B1E-885F-4CAB3DB6CD34}" type="pres">
      <dgm:prSet presAssocID="{AA3089BF-A636-4F7F-BB6C-17D17D78CB3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E8B3D65-7C56-4C34-A856-9796E0205654}" type="presOf" srcId="{AA3089BF-A636-4F7F-BB6C-17D17D78CB36}" destId="{0699D097-0229-4B1E-885F-4CAB3DB6CD34}" srcOrd="0" destOrd="0" presId="urn:microsoft.com/office/officeart/2005/8/layout/vList2"/>
    <dgm:cxn modelId="{FA12DB6C-6CB2-4CEC-B554-E6526FB4EA74}" type="presOf" srcId="{B093EB69-5084-453D-ABA9-B8214214683D}" destId="{89FEE43A-90BB-4CE3-8CFF-9C7DA5B78AAF}" srcOrd="0" destOrd="0" presId="urn:microsoft.com/office/officeart/2005/8/layout/vList2"/>
    <dgm:cxn modelId="{B46F5084-FC98-4D5F-94AF-0C546EF6DAE2}" srcId="{B093EB69-5084-453D-ABA9-B8214214683D}" destId="{AA3089BF-A636-4F7F-BB6C-17D17D78CB36}" srcOrd="0" destOrd="0" parTransId="{4EA1C6F3-318D-4A6D-B51D-7DE196C2A797}" sibTransId="{019F356A-B817-4ED7-8F5F-EF161EEAA418}"/>
    <dgm:cxn modelId="{F558FC73-EE76-4EBC-A36D-32C61E497256}" type="presParOf" srcId="{89FEE43A-90BB-4CE3-8CFF-9C7DA5B78AAF}" destId="{0699D097-0229-4B1E-885F-4CAB3DB6CD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9E2A7E8-33BF-47D1-A10E-1D3704535A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D4FC3-C5A4-4BCD-B64E-87FD5803D3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i="0" dirty="0">
              <a:latin typeface="Fira Sans" panose="020B0503050000020004" pitchFamily="34" charset="0"/>
            </a:rPr>
            <a:t>L</a:t>
          </a:r>
          <a:r>
            <a:rPr lang="en-US" sz="2800" b="1" dirty="0">
              <a:latin typeface="Fira Sans" panose="020B0503050000020004" pitchFamily="34" charset="0"/>
            </a:rPr>
            <a:t>OGISTICS</a:t>
          </a:r>
          <a:endParaRPr lang="ru-RU" sz="2800" dirty="0">
            <a:latin typeface="Fira Sans" panose="020B0503050000020004" pitchFamily="34" charset="0"/>
          </a:endParaRPr>
        </a:p>
      </dgm:t>
    </dgm:pt>
    <dgm:pt modelId="{5A9AEF06-7B42-47AA-9F80-F8B866C63E55}" type="parTrans" cxnId="{D6923C91-4E29-461F-84BC-9F1D06ADA059}">
      <dgm:prSet/>
      <dgm:spPr/>
      <dgm:t>
        <a:bodyPr/>
        <a:lstStyle/>
        <a:p>
          <a:endParaRPr lang="ru-RU"/>
        </a:p>
      </dgm:t>
    </dgm:pt>
    <dgm:pt modelId="{586BD5EC-C396-4D21-9A9B-8589526EA4B0}" type="sibTrans" cxnId="{D6923C91-4E29-461F-84BC-9F1D06ADA059}">
      <dgm:prSet/>
      <dgm:spPr/>
      <dgm:t>
        <a:bodyPr/>
        <a:lstStyle/>
        <a:p>
          <a:endParaRPr lang="ru-RU"/>
        </a:p>
      </dgm:t>
    </dgm:pt>
    <dgm:pt modelId="{CAA701F3-2E96-497C-92E6-B023B0C62F6C}" type="pres">
      <dgm:prSet presAssocID="{29E2A7E8-33BF-47D1-A10E-1D3704535A37}" presName="linear" presStyleCnt="0">
        <dgm:presLayoutVars>
          <dgm:animLvl val="lvl"/>
          <dgm:resizeHandles val="exact"/>
        </dgm:presLayoutVars>
      </dgm:prSet>
      <dgm:spPr/>
    </dgm:pt>
    <dgm:pt modelId="{89514BA6-7AC5-4DC1-8B10-7183870AF1E4}" type="pres">
      <dgm:prSet presAssocID="{372D4FC3-C5A4-4BCD-B64E-87FD5803D31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E4CAF0C-E89C-4E76-B975-78C196864F9E}" type="presOf" srcId="{372D4FC3-C5A4-4BCD-B64E-87FD5803D316}" destId="{89514BA6-7AC5-4DC1-8B10-7183870AF1E4}" srcOrd="0" destOrd="0" presId="urn:microsoft.com/office/officeart/2005/8/layout/vList2"/>
    <dgm:cxn modelId="{825E5C7D-9125-4F94-87FA-F78B186CBC80}" type="presOf" srcId="{29E2A7E8-33BF-47D1-A10E-1D3704535A37}" destId="{CAA701F3-2E96-497C-92E6-B023B0C62F6C}" srcOrd="0" destOrd="0" presId="urn:microsoft.com/office/officeart/2005/8/layout/vList2"/>
    <dgm:cxn modelId="{D6923C91-4E29-461F-84BC-9F1D06ADA059}" srcId="{29E2A7E8-33BF-47D1-A10E-1D3704535A37}" destId="{372D4FC3-C5A4-4BCD-B64E-87FD5803D316}" srcOrd="0" destOrd="0" parTransId="{5A9AEF06-7B42-47AA-9F80-F8B866C63E55}" sibTransId="{586BD5EC-C396-4D21-9A9B-8589526EA4B0}"/>
    <dgm:cxn modelId="{0B7C0AC0-F6F8-4EB4-B1B1-D332DC661965}" type="presParOf" srcId="{CAA701F3-2E96-497C-92E6-B023B0C62F6C}" destId="{89514BA6-7AC5-4DC1-8B10-7183870AF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93EB69-5084-453D-ABA9-B821421468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3089BF-A636-4F7F-BB6C-17D17D78CB3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/>
            <a:t>AUTOMOTIVE INDUSTRY </a:t>
          </a:r>
          <a:endParaRPr lang="ru-RU" sz="2800" dirty="0"/>
        </a:p>
      </dgm:t>
    </dgm:pt>
    <dgm:pt modelId="{4EA1C6F3-318D-4A6D-B51D-7DE196C2A797}" type="parTrans" cxnId="{B46F5084-FC98-4D5F-94AF-0C546EF6DAE2}">
      <dgm:prSet/>
      <dgm:spPr/>
      <dgm:t>
        <a:bodyPr/>
        <a:lstStyle/>
        <a:p>
          <a:endParaRPr lang="ru-RU"/>
        </a:p>
      </dgm:t>
    </dgm:pt>
    <dgm:pt modelId="{019F356A-B817-4ED7-8F5F-EF161EEAA418}" type="sibTrans" cxnId="{B46F5084-FC98-4D5F-94AF-0C546EF6DAE2}">
      <dgm:prSet/>
      <dgm:spPr/>
      <dgm:t>
        <a:bodyPr/>
        <a:lstStyle/>
        <a:p>
          <a:endParaRPr lang="ru-RU"/>
        </a:p>
      </dgm:t>
    </dgm:pt>
    <dgm:pt modelId="{89FEE43A-90BB-4CE3-8CFF-9C7DA5B78AAF}" type="pres">
      <dgm:prSet presAssocID="{B093EB69-5084-453D-ABA9-B8214214683D}" presName="linear" presStyleCnt="0">
        <dgm:presLayoutVars>
          <dgm:animLvl val="lvl"/>
          <dgm:resizeHandles val="exact"/>
        </dgm:presLayoutVars>
      </dgm:prSet>
      <dgm:spPr/>
    </dgm:pt>
    <dgm:pt modelId="{0699D097-0229-4B1E-885F-4CAB3DB6CD34}" type="pres">
      <dgm:prSet presAssocID="{AA3089BF-A636-4F7F-BB6C-17D17D78CB3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E8B3D65-7C56-4C34-A856-9796E0205654}" type="presOf" srcId="{AA3089BF-A636-4F7F-BB6C-17D17D78CB36}" destId="{0699D097-0229-4B1E-885F-4CAB3DB6CD34}" srcOrd="0" destOrd="0" presId="urn:microsoft.com/office/officeart/2005/8/layout/vList2"/>
    <dgm:cxn modelId="{FA12DB6C-6CB2-4CEC-B554-E6526FB4EA74}" type="presOf" srcId="{B093EB69-5084-453D-ABA9-B8214214683D}" destId="{89FEE43A-90BB-4CE3-8CFF-9C7DA5B78AAF}" srcOrd="0" destOrd="0" presId="urn:microsoft.com/office/officeart/2005/8/layout/vList2"/>
    <dgm:cxn modelId="{B46F5084-FC98-4D5F-94AF-0C546EF6DAE2}" srcId="{B093EB69-5084-453D-ABA9-B8214214683D}" destId="{AA3089BF-A636-4F7F-BB6C-17D17D78CB36}" srcOrd="0" destOrd="0" parTransId="{4EA1C6F3-318D-4A6D-B51D-7DE196C2A797}" sibTransId="{019F356A-B817-4ED7-8F5F-EF161EEAA418}"/>
    <dgm:cxn modelId="{F558FC73-EE76-4EBC-A36D-32C61E497256}" type="presParOf" srcId="{89FEE43A-90BB-4CE3-8CFF-9C7DA5B78AAF}" destId="{0699D097-0229-4B1E-885F-4CAB3DB6CD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E2A7E8-33BF-47D1-A10E-1D3704535A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D4FC3-C5A4-4BCD-B64E-87FD5803D3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i="0" dirty="0">
              <a:latin typeface="Fira Sans" panose="020B0503050000020004" pitchFamily="34" charset="0"/>
            </a:rPr>
            <a:t>L</a:t>
          </a:r>
          <a:r>
            <a:rPr lang="en-US" sz="2800" b="1" dirty="0">
              <a:latin typeface="Fira Sans" panose="020B0503050000020004" pitchFamily="34" charset="0"/>
            </a:rPr>
            <a:t>OGISTICS</a:t>
          </a:r>
          <a:endParaRPr lang="ru-RU" sz="2800" dirty="0">
            <a:latin typeface="Fira Sans" panose="020B0503050000020004" pitchFamily="34" charset="0"/>
          </a:endParaRPr>
        </a:p>
      </dgm:t>
    </dgm:pt>
    <dgm:pt modelId="{5A9AEF06-7B42-47AA-9F80-F8B866C63E55}" type="parTrans" cxnId="{D6923C91-4E29-461F-84BC-9F1D06ADA059}">
      <dgm:prSet/>
      <dgm:spPr/>
      <dgm:t>
        <a:bodyPr/>
        <a:lstStyle/>
        <a:p>
          <a:endParaRPr lang="ru-RU"/>
        </a:p>
      </dgm:t>
    </dgm:pt>
    <dgm:pt modelId="{586BD5EC-C396-4D21-9A9B-8589526EA4B0}" type="sibTrans" cxnId="{D6923C91-4E29-461F-84BC-9F1D06ADA059}">
      <dgm:prSet/>
      <dgm:spPr/>
      <dgm:t>
        <a:bodyPr/>
        <a:lstStyle/>
        <a:p>
          <a:endParaRPr lang="ru-RU"/>
        </a:p>
      </dgm:t>
    </dgm:pt>
    <dgm:pt modelId="{CAA701F3-2E96-497C-92E6-B023B0C62F6C}" type="pres">
      <dgm:prSet presAssocID="{29E2A7E8-33BF-47D1-A10E-1D3704535A37}" presName="linear" presStyleCnt="0">
        <dgm:presLayoutVars>
          <dgm:animLvl val="lvl"/>
          <dgm:resizeHandles val="exact"/>
        </dgm:presLayoutVars>
      </dgm:prSet>
      <dgm:spPr/>
    </dgm:pt>
    <dgm:pt modelId="{89514BA6-7AC5-4DC1-8B10-7183870AF1E4}" type="pres">
      <dgm:prSet presAssocID="{372D4FC3-C5A4-4BCD-B64E-87FD5803D31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E4CAF0C-E89C-4E76-B975-78C196864F9E}" type="presOf" srcId="{372D4FC3-C5A4-4BCD-B64E-87FD5803D316}" destId="{89514BA6-7AC5-4DC1-8B10-7183870AF1E4}" srcOrd="0" destOrd="0" presId="urn:microsoft.com/office/officeart/2005/8/layout/vList2"/>
    <dgm:cxn modelId="{825E5C7D-9125-4F94-87FA-F78B186CBC80}" type="presOf" srcId="{29E2A7E8-33BF-47D1-A10E-1D3704535A37}" destId="{CAA701F3-2E96-497C-92E6-B023B0C62F6C}" srcOrd="0" destOrd="0" presId="urn:microsoft.com/office/officeart/2005/8/layout/vList2"/>
    <dgm:cxn modelId="{D6923C91-4E29-461F-84BC-9F1D06ADA059}" srcId="{29E2A7E8-33BF-47D1-A10E-1D3704535A37}" destId="{372D4FC3-C5A4-4BCD-B64E-87FD5803D316}" srcOrd="0" destOrd="0" parTransId="{5A9AEF06-7B42-47AA-9F80-F8B866C63E55}" sibTransId="{586BD5EC-C396-4D21-9A9B-8589526EA4B0}"/>
    <dgm:cxn modelId="{0B7C0AC0-F6F8-4EB4-B1B1-D332DC661965}" type="presParOf" srcId="{CAA701F3-2E96-497C-92E6-B023B0C62F6C}" destId="{89514BA6-7AC5-4DC1-8B10-7183870AF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A6949C2-924B-46A9-A4EE-24A54E5D36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73492-6657-4270-9CBF-71726ECF1861}">
      <dgm:prSet custT="1"/>
      <dgm:spPr>
        <a:solidFill>
          <a:srgbClr val="EE385F"/>
        </a:solidFill>
      </dgm:spPr>
      <dgm:t>
        <a:bodyPr/>
        <a:lstStyle/>
        <a:p>
          <a:r>
            <a:rPr lang="en-US" sz="2400" b="1" dirty="0"/>
            <a:t>INTERNET SERVICES </a:t>
          </a:r>
          <a:endParaRPr lang="ru-RU" sz="2400" b="1" dirty="0"/>
        </a:p>
      </dgm:t>
    </dgm:pt>
    <dgm:pt modelId="{B90DBC51-D090-443A-9B81-65EDB143F341}" type="sibTrans" cxnId="{B7138237-FAEC-408B-A709-7485D6385932}">
      <dgm:prSet/>
      <dgm:spPr/>
      <dgm:t>
        <a:bodyPr/>
        <a:lstStyle/>
        <a:p>
          <a:endParaRPr lang="ru-RU"/>
        </a:p>
      </dgm:t>
    </dgm:pt>
    <dgm:pt modelId="{A59EADD5-53E0-4249-B103-3B81F4FD76EA}" type="parTrans" cxnId="{B7138237-FAEC-408B-A709-7485D6385932}">
      <dgm:prSet/>
      <dgm:spPr/>
      <dgm:t>
        <a:bodyPr/>
        <a:lstStyle/>
        <a:p>
          <a:endParaRPr lang="ru-RU"/>
        </a:p>
      </dgm:t>
    </dgm:pt>
    <dgm:pt modelId="{8B98CCC5-AF5D-4F3E-832E-54697320359F}" type="pres">
      <dgm:prSet presAssocID="{1A6949C2-924B-46A9-A4EE-24A54E5D36A3}" presName="linear" presStyleCnt="0">
        <dgm:presLayoutVars>
          <dgm:animLvl val="lvl"/>
          <dgm:resizeHandles val="exact"/>
        </dgm:presLayoutVars>
      </dgm:prSet>
      <dgm:spPr/>
    </dgm:pt>
    <dgm:pt modelId="{F9FF5DA0-2E2C-4309-91C3-4D5C7C85B13E}" type="pres">
      <dgm:prSet presAssocID="{EBE73492-6657-4270-9CBF-71726ECF186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7138237-FAEC-408B-A709-7485D6385932}" srcId="{1A6949C2-924B-46A9-A4EE-24A54E5D36A3}" destId="{EBE73492-6657-4270-9CBF-71726ECF1861}" srcOrd="0" destOrd="0" parTransId="{A59EADD5-53E0-4249-B103-3B81F4FD76EA}" sibTransId="{B90DBC51-D090-443A-9B81-65EDB143F341}"/>
    <dgm:cxn modelId="{DCF968C2-5512-4347-A719-BF564C979227}" type="presOf" srcId="{EBE73492-6657-4270-9CBF-71726ECF1861}" destId="{F9FF5DA0-2E2C-4309-91C3-4D5C7C85B13E}" srcOrd="0" destOrd="0" presId="urn:microsoft.com/office/officeart/2005/8/layout/vList2"/>
    <dgm:cxn modelId="{F52F72E9-CF36-4F7B-A681-D6F2CC1AAC09}" type="presOf" srcId="{1A6949C2-924B-46A9-A4EE-24A54E5D36A3}" destId="{8B98CCC5-AF5D-4F3E-832E-54697320359F}" srcOrd="0" destOrd="0" presId="urn:microsoft.com/office/officeart/2005/8/layout/vList2"/>
    <dgm:cxn modelId="{115FEC1B-5738-4463-9686-622C5AE10D83}" type="presParOf" srcId="{8B98CCC5-AF5D-4F3E-832E-54697320359F}" destId="{F9FF5DA0-2E2C-4309-91C3-4D5C7C85B1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246AC4-9193-4CB7-BAB5-3A7C28E888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5AED1-342C-4CA7-997F-A8AD9472EC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>
              <a:latin typeface="Fira Sans" panose="020B0503050000020004" pitchFamily="34" charset="0"/>
            </a:rPr>
            <a:t>FAST FOOD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r>
            <a:rPr lang="en-US" sz="2800" b="1" dirty="0">
              <a:latin typeface="Fira Sans" panose="020B0503050000020004" pitchFamily="34" charset="0"/>
            </a:rPr>
            <a:t> INDUSTRY</a:t>
          </a:r>
          <a:r>
            <a:rPr lang="ru-RU" sz="2800" b="1" dirty="0">
              <a:latin typeface="Fira Sans" panose="020B0503050000020004" pitchFamily="34" charset="0"/>
            </a:rPr>
            <a:t> </a:t>
          </a:r>
          <a:endParaRPr lang="ru-RU" sz="2800" dirty="0">
            <a:latin typeface="Fira Sans" panose="020B0503050000020004" pitchFamily="34" charset="0"/>
          </a:endParaRPr>
        </a:p>
      </dgm:t>
    </dgm:pt>
    <dgm:pt modelId="{B68708D3-1CA0-4299-84BF-AF8B35D5D91B}" type="parTrans" cxnId="{CF71E530-B7D4-4A8A-8DD6-5A3A223C2D8B}">
      <dgm:prSet/>
      <dgm:spPr/>
      <dgm:t>
        <a:bodyPr/>
        <a:lstStyle/>
        <a:p>
          <a:endParaRPr lang="ru-RU"/>
        </a:p>
      </dgm:t>
    </dgm:pt>
    <dgm:pt modelId="{CF6790B4-B9CF-42D7-A438-56ED776FA236}" type="sibTrans" cxnId="{CF71E530-B7D4-4A8A-8DD6-5A3A223C2D8B}">
      <dgm:prSet/>
      <dgm:spPr/>
      <dgm:t>
        <a:bodyPr/>
        <a:lstStyle/>
        <a:p>
          <a:endParaRPr lang="ru-RU"/>
        </a:p>
      </dgm:t>
    </dgm:pt>
    <dgm:pt modelId="{262583B1-1CB6-426C-A292-56CDC5BC1483}" type="pres">
      <dgm:prSet presAssocID="{85246AC4-9193-4CB7-BAB5-3A7C28E888A2}" presName="linear" presStyleCnt="0">
        <dgm:presLayoutVars>
          <dgm:animLvl val="lvl"/>
          <dgm:resizeHandles val="exact"/>
        </dgm:presLayoutVars>
      </dgm:prSet>
      <dgm:spPr/>
    </dgm:pt>
    <dgm:pt modelId="{4A7C1CF6-0C3C-4AF1-AC01-DB924C5BA3F2}" type="pres">
      <dgm:prSet presAssocID="{11C5AED1-342C-4CA7-997F-A8AD9472EC16}" presName="parentText" presStyleLbl="node1" presStyleIdx="0" presStyleCnt="1" custLinFactNeighborX="-106" custLinFactNeighborY="-10435">
        <dgm:presLayoutVars>
          <dgm:chMax val="0"/>
          <dgm:bulletEnabled val="1"/>
        </dgm:presLayoutVars>
      </dgm:prSet>
      <dgm:spPr/>
    </dgm:pt>
  </dgm:ptLst>
  <dgm:cxnLst>
    <dgm:cxn modelId="{CF71E530-B7D4-4A8A-8DD6-5A3A223C2D8B}" srcId="{85246AC4-9193-4CB7-BAB5-3A7C28E888A2}" destId="{11C5AED1-342C-4CA7-997F-A8AD9472EC16}" srcOrd="0" destOrd="0" parTransId="{B68708D3-1CA0-4299-84BF-AF8B35D5D91B}" sibTransId="{CF6790B4-B9CF-42D7-A438-56ED776FA236}"/>
    <dgm:cxn modelId="{0C782D6B-585B-482D-B8AC-5E42DB667080}" type="presOf" srcId="{11C5AED1-342C-4CA7-997F-A8AD9472EC16}" destId="{4A7C1CF6-0C3C-4AF1-AC01-DB924C5BA3F2}" srcOrd="0" destOrd="0" presId="urn:microsoft.com/office/officeart/2005/8/layout/vList2"/>
    <dgm:cxn modelId="{581B33E4-D962-4210-B958-B55B47654A97}" type="presOf" srcId="{85246AC4-9193-4CB7-BAB5-3A7C28E888A2}" destId="{262583B1-1CB6-426C-A292-56CDC5BC1483}" srcOrd="0" destOrd="0" presId="urn:microsoft.com/office/officeart/2005/8/layout/vList2"/>
    <dgm:cxn modelId="{48A07EC2-E359-4A73-A85A-9A098C4F4A5C}" type="presParOf" srcId="{262583B1-1CB6-426C-A292-56CDC5BC1483}" destId="{4A7C1CF6-0C3C-4AF1-AC01-DB924C5BA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93EB69-5084-453D-ABA9-B821421468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3089BF-A636-4F7F-BB6C-17D17D78CB3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dirty="0"/>
            <a:t>AUTOMOTIVE INDUSTRY </a:t>
          </a:r>
          <a:endParaRPr lang="ru-RU" sz="2800" dirty="0"/>
        </a:p>
      </dgm:t>
    </dgm:pt>
    <dgm:pt modelId="{4EA1C6F3-318D-4A6D-B51D-7DE196C2A797}" type="parTrans" cxnId="{B46F5084-FC98-4D5F-94AF-0C546EF6DAE2}">
      <dgm:prSet/>
      <dgm:spPr/>
      <dgm:t>
        <a:bodyPr/>
        <a:lstStyle/>
        <a:p>
          <a:endParaRPr lang="ru-RU"/>
        </a:p>
      </dgm:t>
    </dgm:pt>
    <dgm:pt modelId="{019F356A-B817-4ED7-8F5F-EF161EEAA418}" type="sibTrans" cxnId="{B46F5084-FC98-4D5F-94AF-0C546EF6DAE2}">
      <dgm:prSet/>
      <dgm:spPr/>
      <dgm:t>
        <a:bodyPr/>
        <a:lstStyle/>
        <a:p>
          <a:endParaRPr lang="ru-RU"/>
        </a:p>
      </dgm:t>
    </dgm:pt>
    <dgm:pt modelId="{89FEE43A-90BB-4CE3-8CFF-9C7DA5B78AAF}" type="pres">
      <dgm:prSet presAssocID="{B093EB69-5084-453D-ABA9-B8214214683D}" presName="linear" presStyleCnt="0">
        <dgm:presLayoutVars>
          <dgm:animLvl val="lvl"/>
          <dgm:resizeHandles val="exact"/>
        </dgm:presLayoutVars>
      </dgm:prSet>
      <dgm:spPr/>
    </dgm:pt>
    <dgm:pt modelId="{0699D097-0229-4B1E-885F-4CAB3DB6CD34}" type="pres">
      <dgm:prSet presAssocID="{AA3089BF-A636-4F7F-BB6C-17D17D78CB3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E8B3D65-7C56-4C34-A856-9796E0205654}" type="presOf" srcId="{AA3089BF-A636-4F7F-BB6C-17D17D78CB36}" destId="{0699D097-0229-4B1E-885F-4CAB3DB6CD34}" srcOrd="0" destOrd="0" presId="urn:microsoft.com/office/officeart/2005/8/layout/vList2"/>
    <dgm:cxn modelId="{FA12DB6C-6CB2-4CEC-B554-E6526FB4EA74}" type="presOf" srcId="{B093EB69-5084-453D-ABA9-B8214214683D}" destId="{89FEE43A-90BB-4CE3-8CFF-9C7DA5B78AAF}" srcOrd="0" destOrd="0" presId="urn:microsoft.com/office/officeart/2005/8/layout/vList2"/>
    <dgm:cxn modelId="{B46F5084-FC98-4D5F-94AF-0C546EF6DAE2}" srcId="{B093EB69-5084-453D-ABA9-B8214214683D}" destId="{AA3089BF-A636-4F7F-BB6C-17D17D78CB36}" srcOrd="0" destOrd="0" parTransId="{4EA1C6F3-318D-4A6D-B51D-7DE196C2A797}" sibTransId="{019F356A-B817-4ED7-8F5F-EF161EEAA418}"/>
    <dgm:cxn modelId="{F558FC73-EE76-4EBC-A36D-32C61E497256}" type="presParOf" srcId="{89FEE43A-90BB-4CE3-8CFF-9C7DA5B78AAF}" destId="{0699D097-0229-4B1E-885F-4CAB3DB6CD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E2A7E8-33BF-47D1-A10E-1D3704535A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D4FC3-C5A4-4BCD-B64E-87FD5803D316}">
      <dgm:prSet custT="1"/>
      <dgm:spPr>
        <a:solidFill>
          <a:srgbClr val="EE385F"/>
        </a:solidFill>
      </dgm:spPr>
      <dgm:t>
        <a:bodyPr/>
        <a:lstStyle/>
        <a:p>
          <a:r>
            <a:rPr lang="en-US" sz="2800" b="1" i="0" dirty="0">
              <a:latin typeface="Fira Sans" panose="020B0503050000020004" pitchFamily="34" charset="0"/>
            </a:rPr>
            <a:t>L</a:t>
          </a:r>
          <a:r>
            <a:rPr lang="en-US" sz="2800" b="1" dirty="0">
              <a:latin typeface="Fira Sans" panose="020B0503050000020004" pitchFamily="34" charset="0"/>
            </a:rPr>
            <a:t>OGISTICS</a:t>
          </a:r>
          <a:endParaRPr lang="ru-RU" sz="2800" dirty="0">
            <a:latin typeface="Fira Sans" panose="020B0503050000020004" pitchFamily="34" charset="0"/>
          </a:endParaRPr>
        </a:p>
      </dgm:t>
    </dgm:pt>
    <dgm:pt modelId="{5A9AEF06-7B42-47AA-9F80-F8B866C63E55}" type="parTrans" cxnId="{D6923C91-4E29-461F-84BC-9F1D06ADA059}">
      <dgm:prSet/>
      <dgm:spPr/>
      <dgm:t>
        <a:bodyPr/>
        <a:lstStyle/>
        <a:p>
          <a:endParaRPr lang="ru-RU"/>
        </a:p>
      </dgm:t>
    </dgm:pt>
    <dgm:pt modelId="{586BD5EC-C396-4D21-9A9B-8589526EA4B0}" type="sibTrans" cxnId="{D6923C91-4E29-461F-84BC-9F1D06ADA059}">
      <dgm:prSet/>
      <dgm:spPr/>
      <dgm:t>
        <a:bodyPr/>
        <a:lstStyle/>
        <a:p>
          <a:endParaRPr lang="ru-RU"/>
        </a:p>
      </dgm:t>
    </dgm:pt>
    <dgm:pt modelId="{CAA701F3-2E96-497C-92E6-B023B0C62F6C}" type="pres">
      <dgm:prSet presAssocID="{29E2A7E8-33BF-47D1-A10E-1D3704535A37}" presName="linear" presStyleCnt="0">
        <dgm:presLayoutVars>
          <dgm:animLvl val="lvl"/>
          <dgm:resizeHandles val="exact"/>
        </dgm:presLayoutVars>
      </dgm:prSet>
      <dgm:spPr/>
    </dgm:pt>
    <dgm:pt modelId="{89514BA6-7AC5-4DC1-8B10-7183870AF1E4}" type="pres">
      <dgm:prSet presAssocID="{372D4FC3-C5A4-4BCD-B64E-87FD5803D31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E4CAF0C-E89C-4E76-B975-78C196864F9E}" type="presOf" srcId="{372D4FC3-C5A4-4BCD-B64E-87FD5803D316}" destId="{89514BA6-7AC5-4DC1-8B10-7183870AF1E4}" srcOrd="0" destOrd="0" presId="urn:microsoft.com/office/officeart/2005/8/layout/vList2"/>
    <dgm:cxn modelId="{825E5C7D-9125-4F94-87FA-F78B186CBC80}" type="presOf" srcId="{29E2A7E8-33BF-47D1-A10E-1D3704535A37}" destId="{CAA701F3-2E96-497C-92E6-B023B0C62F6C}" srcOrd="0" destOrd="0" presId="urn:microsoft.com/office/officeart/2005/8/layout/vList2"/>
    <dgm:cxn modelId="{D6923C91-4E29-461F-84BC-9F1D06ADA059}" srcId="{29E2A7E8-33BF-47D1-A10E-1D3704535A37}" destId="{372D4FC3-C5A4-4BCD-B64E-87FD5803D316}" srcOrd="0" destOrd="0" parTransId="{5A9AEF06-7B42-47AA-9F80-F8B866C63E55}" sibTransId="{586BD5EC-C396-4D21-9A9B-8589526EA4B0}"/>
    <dgm:cxn modelId="{0B7C0AC0-F6F8-4EB4-B1B1-D332DC661965}" type="presParOf" srcId="{CAA701F3-2E96-497C-92E6-B023B0C62F6C}" destId="{89514BA6-7AC5-4DC1-8B10-7183870AF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A6949C2-924B-46A9-A4EE-24A54E5D36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73492-6657-4270-9CBF-71726ECF1861}">
      <dgm:prSet custT="1"/>
      <dgm:spPr>
        <a:solidFill>
          <a:srgbClr val="EE385F"/>
        </a:solidFill>
      </dgm:spPr>
      <dgm:t>
        <a:bodyPr/>
        <a:lstStyle/>
        <a:p>
          <a:r>
            <a:rPr lang="en-US" sz="2400" b="1" dirty="0"/>
            <a:t>INTERNET SERVICES </a:t>
          </a:r>
          <a:endParaRPr lang="ru-RU" sz="2400" b="1" dirty="0"/>
        </a:p>
      </dgm:t>
    </dgm:pt>
    <dgm:pt modelId="{B90DBC51-D090-443A-9B81-65EDB143F341}" type="sibTrans" cxnId="{B7138237-FAEC-408B-A709-7485D6385932}">
      <dgm:prSet/>
      <dgm:spPr/>
      <dgm:t>
        <a:bodyPr/>
        <a:lstStyle/>
        <a:p>
          <a:endParaRPr lang="ru-RU"/>
        </a:p>
      </dgm:t>
    </dgm:pt>
    <dgm:pt modelId="{A59EADD5-53E0-4249-B103-3B81F4FD76EA}" type="parTrans" cxnId="{B7138237-FAEC-408B-A709-7485D6385932}">
      <dgm:prSet/>
      <dgm:spPr/>
      <dgm:t>
        <a:bodyPr/>
        <a:lstStyle/>
        <a:p>
          <a:endParaRPr lang="ru-RU"/>
        </a:p>
      </dgm:t>
    </dgm:pt>
    <dgm:pt modelId="{8B98CCC5-AF5D-4F3E-832E-54697320359F}" type="pres">
      <dgm:prSet presAssocID="{1A6949C2-924B-46A9-A4EE-24A54E5D36A3}" presName="linear" presStyleCnt="0">
        <dgm:presLayoutVars>
          <dgm:animLvl val="lvl"/>
          <dgm:resizeHandles val="exact"/>
        </dgm:presLayoutVars>
      </dgm:prSet>
      <dgm:spPr/>
    </dgm:pt>
    <dgm:pt modelId="{F9FF5DA0-2E2C-4309-91C3-4D5C7C85B13E}" type="pres">
      <dgm:prSet presAssocID="{EBE73492-6657-4270-9CBF-71726ECF186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7138237-FAEC-408B-A709-7485D6385932}" srcId="{1A6949C2-924B-46A9-A4EE-24A54E5D36A3}" destId="{EBE73492-6657-4270-9CBF-71726ECF1861}" srcOrd="0" destOrd="0" parTransId="{A59EADD5-53E0-4249-B103-3B81F4FD76EA}" sibTransId="{B90DBC51-D090-443A-9B81-65EDB143F341}"/>
    <dgm:cxn modelId="{DCF968C2-5512-4347-A719-BF564C979227}" type="presOf" srcId="{EBE73492-6657-4270-9CBF-71726ECF1861}" destId="{F9FF5DA0-2E2C-4309-91C3-4D5C7C85B13E}" srcOrd="0" destOrd="0" presId="urn:microsoft.com/office/officeart/2005/8/layout/vList2"/>
    <dgm:cxn modelId="{F52F72E9-CF36-4F7B-A681-D6F2CC1AAC09}" type="presOf" srcId="{1A6949C2-924B-46A9-A4EE-24A54E5D36A3}" destId="{8B98CCC5-AF5D-4F3E-832E-54697320359F}" srcOrd="0" destOrd="0" presId="urn:microsoft.com/office/officeart/2005/8/layout/vList2"/>
    <dgm:cxn modelId="{115FEC1B-5738-4463-9686-622C5AE10D83}" type="presParOf" srcId="{8B98CCC5-AF5D-4F3E-832E-54697320359F}" destId="{F9FF5DA0-2E2C-4309-91C3-4D5C7C85B1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F5DA0-2E2C-4309-91C3-4D5C7C85B13E}">
      <dsp:nvSpPr>
        <dsp:cNvPr id="0" name=""/>
        <dsp:cNvSpPr/>
      </dsp:nvSpPr>
      <dsp:spPr>
        <a:xfrm>
          <a:off x="0" y="245"/>
          <a:ext cx="3161327" cy="52272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INTERNET SERVICES </a:t>
          </a:r>
          <a:endParaRPr lang="ru-RU" sz="2400" b="1" kern="1200" dirty="0"/>
        </a:p>
      </dsp:txBody>
      <dsp:txXfrm>
        <a:off x="25518" y="25763"/>
        <a:ext cx="3110291" cy="47169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C1CF6-0C3C-4AF1-AC01-DB924C5BA3F2}">
      <dsp:nvSpPr>
        <dsp:cNvPr id="0" name=""/>
        <dsp:cNvSpPr/>
      </dsp:nvSpPr>
      <dsp:spPr>
        <a:xfrm>
          <a:off x="0" y="0"/>
          <a:ext cx="4072800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Fira Sans" panose="020B0503050000020004" pitchFamily="34" charset="0"/>
            </a:rPr>
            <a:t>FAST FOOD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r>
            <a:rPr lang="en-US" sz="2800" b="1" kern="1200" dirty="0">
              <a:latin typeface="Fira Sans" panose="020B0503050000020004" pitchFamily="34" charset="0"/>
            </a:rPr>
            <a:t> INDUSTRY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529"/>
        <a:ext cx="4021742" cy="47191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9D097-0229-4B1E-885F-4CAB3DB6CD34}">
      <dsp:nvSpPr>
        <dsp:cNvPr id="0" name=""/>
        <dsp:cNvSpPr/>
      </dsp:nvSpPr>
      <dsp:spPr>
        <a:xfrm>
          <a:off x="0" y="319"/>
          <a:ext cx="4320766" cy="522900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AUTOMOTIVE INDUSTRY </a:t>
          </a:r>
          <a:endParaRPr lang="ru-RU" sz="2800" kern="1200" dirty="0"/>
        </a:p>
      </dsp:txBody>
      <dsp:txXfrm>
        <a:off x="25526" y="25845"/>
        <a:ext cx="4269714" cy="4718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14BA6-7AC5-4DC1-8B10-7183870AF1E4}">
      <dsp:nvSpPr>
        <dsp:cNvPr id="0" name=""/>
        <dsp:cNvSpPr/>
      </dsp:nvSpPr>
      <dsp:spPr>
        <a:xfrm>
          <a:off x="0" y="125"/>
          <a:ext cx="2527436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dirty="0">
              <a:latin typeface="Fira Sans" panose="020B0503050000020004" pitchFamily="34" charset="0"/>
            </a:rPr>
            <a:t>L</a:t>
          </a:r>
          <a:r>
            <a:rPr lang="en-US" sz="2800" b="1" kern="1200" dirty="0">
              <a:latin typeface="Fira Sans" panose="020B0503050000020004" pitchFamily="34" charset="0"/>
            </a:rPr>
            <a:t>OGISTICS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654"/>
        <a:ext cx="2476378" cy="47191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F5DA0-2E2C-4309-91C3-4D5C7C85B13E}">
      <dsp:nvSpPr>
        <dsp:cNvPr id="0" name=""/>
        <dsp:cNvSpPr/>
      </dsp:nvSpPr>
      <dsp:spPr>
        <a:xfrm>
          <a:off x="0" y="245"/>
          <a:ext cx="3161327" cy="52272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INTERNET SERVICES </a:t>
          </a:r>
          <a:endParaRPr lang="ru-RU" sz="2400" b="1" kern="1200" dirty="0"/>
        </a:p>
      </dsp:txBody>
      <dsp:txXfrm>
        <a:off x="25518" y="25763"/>
        <a:ext cx="3110291" cy="47169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C1CF6-0C3C-4AF1-AC01-DB924C5BA3F2}">
      <dsp:nvSpPr>
        <dsp:cNvPr id="0" name=""/>
        <dsp:cNvSpPr/>
      </dsp:nvSpPr>
      <dsp:spPr>
        <a:xfrm>
          <a:off x="0" y="0"/>
          <a:ext cx="4072800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Fira Sans" panose="020B0503050000020004" pitchFamily="34" charset="0"/>
            </a:rPr>
            <a:t>FAST FOOD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r>
            <a:rPr lang="en-US" sz="2800" b="1" kern="1200" dirty="0">
              <a:latin typeface="Fira Sans" panose="020B0503050000020004" pitchFamily="34" charset="0"/>
            </a:rPr>
            <a:t> INDUSTRY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529"/>
        <a:ext cx="4021742" cy="47191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9D097-0229-4B1E-885F-4CAB3DB6CD34}">
      <dsp:nvSpPr>
        <dsp:cNvPr id="0" name=""/>
        <dsp:cNvSpPr/>
      </dsp:nvSpPr>
      <dsp:spPr>
        <a:xfrm>
          <a:off x="0" y="176"/>
          <a:ext cx="4320766" cy="522866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AUTOMOTIVE INDUSTRY </a:t>
          </a:r>
          <a:endParaRPr lang="ru-RU" sz="2800" kern="1200" dirty="0"/>
        </a:p>
      </dsp:txBody>
      <dsp:txXfrm>
        <a:off x="25524" y="25700"/>
        <a:ext cx="4269718" cy="47181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14BA6-7AC5-4DC1-8B10-7183870AF1E4}">
      <dsp:nvSpPr>
        <dsp:cNvPr id="0" name=""/>
        <dsp:cNvSpPr/>
      </dsp:nvSpPr>
      <dsp:spPr>
        <a:xfrm>
          <a:off x="0" y="125"/>
          <a:ext cx="2527436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dirty="0">
              <a:latin typeface="Fira Sans" panose="020B0503050000020004" pitchFamily="34" charset="0"/>
            </a:rPr>
            <a:t>L</a:t>
          </a:r>
          <a:r>
            <a:rPr lang="en-US" sz="2800" b="1" kern="1200" dirty="0">
              <a:latin typeface="Fira Sans" panose="020B0503050000020004" pitchFamily="34" charset="0"/>
            </a:rPr>
            <a:t>OGISTICS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654"/>
        <a:ext cx="2476378" cy="47191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F5DA0-2E2C-4309-91C3-4D5C7C85B13E}">
      <dsp:nvSpPr>
        <dsp:cNvPr id="0" name=""/>
        <dsp:cNvSpPr/>
      </dsp:nvSpPr>
      <dsp:spPr>
        <a:xfrm>
          <a:off x="0" y="245"/>
          <a:ext cx="3161327" cy="52272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INTERNET SERVICES </a:t>
          </a:r>
          <a:endParaRPr lang="ru-RU" sz="2400" b="1" kern="1200" dirty="0"/>
        </a:p>
      </dsp:txBody>
      <dsp:txXfrm>
        <a:off x="25518" y="25763"/>
        <a:ext cx="3110291" cy="47169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C1CF6-0C3C-4AF1-AC01-DB924C5BA3F2}">
      <dsp:nvSpPr>
        <dsp:cNvPr id="0" name=""/>
        <dsp:cNvSpPr/>
      </dsp:nvSpPr>
      <dsp:spPr>
        <a:xfrm>
          <a:off x="0" y="0"/>
          <a:ext cx="4072800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Fira Sans" panose="020B0503050000020004" pitchFamily="34" charset="0"/>
            </a:rPr>
            <a:t>FAST FOOD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r>
            <a:rPr lang="en-US" sz="2800" b="1" kern="1200" dirty="0">
              <a:latin typeface="Fira Sans" panose="020B0503050000020004" pitchFamily="34" charset="0"/>
            </a:rPr>
            <a:t> INDUSTRY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529"/>
        <a:ext cx="4021742" cy="47191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9D097-0229-4B1E-885F-4CAB3DB6CD34}">
      <dsp:nvSpPr>
        <dsp:cNvPr id="0" name=""/>
        <dsp:cNvSpPr/>
      </dsp:nvSpPr>
      <dsp:spPr>
        <a:xfrm>
          <a:off x="0" y="176"/>
          <a:ext cx="4320766" cy="522866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AUTOMOTIVE INDUSTRY </a:t>
          </a:r>
          <a:endParaRPr lang="ru-RU" sz="2800" kern="1200" dirty="0"/>
        </a:p>
      </dsp:txBody>
      <dsp:txXfrm>
        <a:off x="25524" y="25700"/>
        <a:ext cx="4269718" cy="4718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C1CF6-0C3C-4AF1-AC01-DB924C5BA3F2}">
      <dsp:nvSpPr>
        <dsp:cNvPr id="0" name=""/>
        <dsp:cNvSpPr/>
      </dsp:nvSpPr>
      <dsp:spPr>
        <a:xfrm>
          <a:off x="0" y="0"/>
          <a:ext cx="4072800" cy="522900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Fira Sans" panose="020B0503050000020004" pitchFamily="34" charset="0"/>
            </a:rPr>
            <a:t>FAST FOOD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r>
            <a:rPr lang="en-US" sz="2800" b="1" kern="1200" dirty="0">
              <a:latin typeface="Fira Sans" panose="020B0503050000020004" pitchFamily="34" charset="0"/>
            </a:rPr>
            <a:t> INDUSTRY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6" y="25526"/>
        <a:ext cx="4021748" cy="47184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14BA6-7AC5-4DC1-8B10-7183870AF1E4}">
      <dsp:nvSpPr>
        <dsp:cNvPr id="0" name=""/>
        <dsp:cNvSpPr/>
      </dsp:nvSpPr>
      <dsp:spPr>
        <a:xfrm>
          <a:off x="0" y="125"/>
          <a:ext cx="2527436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dirty="0">
              <a:latin typeface="Fira Sans" panose="020B0503050000020004" pitchFamily="34" charset="0"/>
            </a:rPr>
            <a:t>L</a:t>
          </a:r>
          <a:r>
            <a:rPr lang="en-US" sz="2800" b="1" kern="1200" dirty="0">
              <a:latin typeface="Fira Sans" panose="020B0503050000020004" pitchFamily="34" charset="0"/>
            </a:rPr>
            <a:t>OGISTICS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654"/>
        <a:ext cx="2476378" cy="47191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F5DA0-2E2C-4309-91C3-4D5C7C85B13E}">
      <dsp:nvSpPr>
        <dsp:cNvPr id="0" name=""/>
        <dsp:cNvSpPr/>
      </dsp:nvSpPr>
      <dsp:spPr>
        <a:xfrm>
          <a:off x="0" y="245"/>
          <a:ext cx="3161327" cy="52272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INTERNET SERVICES </a:t>
          </a:r>
          <a:endParaRPr lang="ru-RU" sz="2400" b="1" kern="1200" dirty="0"/>
        </a:p>
      </dsp:txBody>
      <dsp:txXfrm>
        <a:off x="25518" y="25763"/>
        <a:ext cx="3110291" cy="47169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C1CF6-0C3C-4AF1-AC01-DB924C5BA3F2}">
      <dsp:nvSpPr>
        <dsp:cNvPr id="0" name=""/>
        <dsp:cNvSpPr/>
      </dsp:nvSpPr>
      <dsp:spPr>
        <a:xfrm>
          <a:off x="0" y="0"/>
          <a:ext cx="4072800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Fira Sans" panose="020B0503050000020004" pitchFamily="34" charset="0"/>
            </a:rPr>
            <a:t>FAST FOOD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r>
            <a:rPr lang="en-US" sz="2800" b="1" kern="1200" dirty="0">
              <a:latin typeface="Fira Sans" panose="020B0503050000020004" pitchFamily="34" charset="0"/>
            </a:rPr>
            <a:t> INDUSTRY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529"/>
        <a:ext cx="4021742" cy="47191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9D097-0229-4B1E-885F-4CAB3DB6CD34}">
      <dsp:nvSpPr>
        <dsp:cNvPr id="0" name=""/>
        <dsp:cNvSpPr/>
      </dsp:nvSpPr>
      <dsp:spPr>
        <a:xfrm>
          <a:off x="0" y="176"/>
          <a:ext cx="4320766" cy="522866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AUTOMOTIVE INDUSTRY </a:t>
          </a:r>
          <a:endParaRPr lang="ru-RU" sz="2800" kern="1200" dirty="0"/>
        </a:p>
      </dsp:txBody>
      <dsp:txXfrm>
        <a:off x="25524" y="25700"/>
        <a:ext cx="4269718" cy="47181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14BA6-7AC5-4DC1-8B10-7183870AF1E4}">
      <dsp:nvSpPr>
        <dsp:cNvPr id="0" name=""/>
        <dsp:cNvSpPr/>
      </dsp:nvSpPr>
      <dsp:spPr>
        <a:xfrm>
          <a:off x="0" y="125"/>
          <a:ext cx="2527436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dirty="0">
              <a:latin typeface="Fira Sans" panose="020B0503050000020004" pitchFamily="34" charset="0"/>
            </a:rPr>
            <a:t>L</a:t>
          </a:r>
          <a:r>
            <a:rPr lang="en-US" sz="2800" b="1" kern="1200" dirty="0">
              <a:latin typeface="Fira Sans" panose="020B0503050000020004" pitchFamily="34" charset="0"/>
            </a:rPr>
            <a:t>OGISTICS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654"/>
        <a:ext cx="2476378" cy="4719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9D097-0229-4B1E-885F-4CAB3DB6CD34}">
      <dsp:nvSpPr>
        <dsp:cNvPr id="0" name=""/>
        <dsp:cNvSpPr/>
      </dsp:nvSpPr>
      <dsp:spPr>
        <a:xfrm>
          <a:off x="0" y="176"/>
          <a:ext cx="4320766" cy="522866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AUTOMOTIVE INDUSTRY </a:t>
          </a:r>
          <a:endParaRPr lang="ru-RU" sz="2800" kern="1200" dirty="0"/>
        </a:p>
      </dsp:txBody>
      <dsp:txXfrm>
        <a:off x="25524" y="25700"/>
        <a:ext cx="4269718" cy="4718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14BA6-7AC5-4DC1-8B10-7183870AF1E4}">
      <dsp:nvSpPr>
        <dsp:cNvPr id="0" name=""/>
        <dsp:cNvSpPr/>
      </dsp:nvSpPr>
      <dsp:spPr>
        <a:xfrm>
          <a:off x="0" y="125"/>
          <a:ext cx="2527436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dirty="0">
              <a:latin typeface="Fira Sans" panose="020B0503050000020004" pitchFamily="34" charset="0"/>
            </a:rPr>
            <a:t>L</a:t>
          </a:r>
          <a:r>
            <a:rPr lang="en-US" sz="2800" b="1" kern="1200" dirty="0">
              <a:latin typeface="Fira Sans" panose="020B0503050000020004" pitchFamily="34" charset="0"/>
            </a:rPr>
            <a:t>OGISTICS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654"/>
        <a:ext cx="2476378" cy="4719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F5DA0-2E2C-4309-91C3-4D5C7C85B13E}">
      <dsp:nvSpPr>
        <dsp:cNvPr id="0" name=""/>
        <dsp:cNvSpPr/>
      </dsp:nvSpPr>
      <dsp:spPr>
        <a:xfrm>
          <a:off x="0" y="245"/>
          <a:ext cx="3161327" cy="52272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INTERNET SERVICES </a:t>
          </a:r>
          <a:endParaRPr lang="ru-RU" sz="2400" b="1" kern="1200" dirty="0"/>
        </a:p>
      </dsp:txBody>
      <dsp:txXfrm>
        <a:off x="25518" y="25763"/>
        <a:ext cx="3110291" cy="4716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C1CF6-0C3C-4AF1-AC01-DB924C5BA3F2}">
      <dsp:nvSpPr>
        <dsp:cNvPr id="0" name=""/>
        <dsp:cNvSpPr/>
      </dsp:nvSpPr>
      <dsp:spPr>
        <a:xfrm>
          <a:off x="0" y="0"/>
          <a:ext cx="4072800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Fira Sans" panose="020B0503050000020004" pitchFamily="34" charset="0"/>
            </a:rPr>
            <a:t>FAST FOOD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r>
            <a:rPr lang="en-US" sz="2800" b="1" kern="1200" dirty="0">
              <a:latin typeface="Fira Sans" panose="020B0503050000020004" pitchFamily="34" charset="0"/>
            </a:rPr>
            <a:t> INDUSTRY</a:t>
          </a:r>
          <a:r>
            <a:rPr lang="ru-RU" sz="2800" b="1" kern="1200" dirty="0">
              <a:latin typeface="Fira Sans" panose="020B0503050000020004" pitchFamily="34" charset="0"/>
            </a:rPr>
            <a:t> 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529"/>
        <a:ext cx="4021742" cy="47191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9D097-0229-4B1E-885F-4CAB3DB6CD34}">
      <dsp:nvSpPr>
        <dsp:cNvPr id="0" name=""/>
        <dsp:cNvSpPr/>
      </dsp:nvSpPr>
      <dsp:spPr>
        <a:xfrm>
          <a:off x="0" y="176"/>
          <a:ext cx="4320766" cy="522866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AUTOMOTIVE INDUSTRY </a:t>
          </a:r>
          <a:endParaRPr lang="ru-RU" sz="2800" kern="1200" dirty="0"/>
        </a:p>
      </dsp:txBody>
      <dsp:txXfrm>
        <a:off x="25524" y="25700"/>
        <a:ext cx="4269718" cy="4718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14BA6-7AC5-4DC1-8B10-7183870AF1E4}">
      <dsp:nvSpPr>
        <dsp:cNvPr id="0" name=""/>
        <dsp:cNvSpPr/>
      </dsp:nvSpPr>
      <dsp:spPr>
        <a:xfrm>
          <a:off x="0" y="125"/>
          <a:ext cx="2527436" cy="52296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 dirty="0">
              <a:latin typeface="Fira Sans" panose="020B0503050000020004" pitchFamily="34" charset="0"/>
            </a:rPr>
            <a:t>L</a:t>
          </a:r>
          <a:r>
            <a:rPr lang="en-US" sz="2800" b="1" kern="1200" dirty="0">
              <a:latin typeface="Fira Sans" panose="020B0503050000020004" pitchFamily="34" charset="0"/>
            </a:rPr>
            <a:t>OGISTICS</a:t>
          </a:r>
          <a:endParaRPr lang="ru-RU" sz="2800" kern="1200" dirty="0">
            <a:latin typeface="Fira Sans" panose="020B0503050000020004" pitchFamily="34" charset="0"/>
          </a:endParaRPr>
        </a:p>
      </dsp:txBody>
      <dsp:txXfrm>
        <a:off x="25529" y="25654"/>
        <a:ext cx="2476378" cy="4719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F5DA0-2E2C-4309-91C3-4D5C7C85B13E}">
      <dsp:nvSpPr>
        <dsp:cNvPr id="0" name=""/>
        <dsp:cNvSpPr/>
      </dsp:nvSpPr>
      <dsp:spPr>
        <a:xfrm>
          <a:off x="0" y="245"/>
          <a:ext cx="3161327" cy="522729"/>
        </a:xfrm>
        <a:prstGeom prst="roundRect">
          <a:avLst/>
        </a:prstGeom>
        <a:solidFill>
          <a:srgbClr val="EE38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INTERNET SERVICES </a:t>
          </a:r>
          <a:endParaRPr lang="ru-RU" sz="2400" b="1" kern="1200" dirty="0"/>
        </a:p>
      </dsp:txBody>
      <dsp:txXfrm>
        <a:off x="25518" y="25763"/>
        <a:ext cx="3110291" cy="4716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291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000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36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105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886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80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741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615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306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202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210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ED0B1-87BE-4C21-A362-DD0D4C8B4E1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D55F9-2403-4ED3-AEF2-CFE85A224A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392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image" Target="../media/image5.svg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image" Target="../media/image4.png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image" Target="../media/image35.png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microsoft.com/office/2007/relationships/diagramDrawing" Target="../diagrams/drawing6.xml"/><Relationship Id="rId18" Type="http://schemas.microsoft.com/office/2007/relationships/diagramDrawing" Target="../diagrams/drawing7.xml"/><Relationship Id="rId3" Type="http://schemas.openxmlformats.org/officeDocument/2006/relationships/image" Target="../media/image5.svg"/><Relationship Id="rId21" Type="http://schemas.openxmlformats.org/officeDocument/2006/relationships/diagramQuickStyle" Target="../diagrams/quickStyle8.xml"/><Relationship Id="rId7" Type="http://schemas.openxmlformats.org/officeDocument/2006/relationships/diagramColors" Target="../diagrams/colors5.xml"/><Relationship Id="rId12" Type="http://schemas.openxmlformats.org/officeDocument/2006/relationships/diagramColors" Target="../diagrams/colors6.xml"/><Relationship Id="rId17" Type="http://schemas.openxmlformats.org/officeDocument/2006/relationships/diagramColors" Target="../diagrams/colors7.xml"/><Relationship Id="rId2" Type="http://schemas.openxmlformats.org/officeDocument/2006/relationships/image" Target="../media/image4.png"/><Relationship Id="rId16" Type="http://schemas.openxmlformats.org/officeDocument/2006/relationships/diagramQuickStyle" Target="../diagrams/quickStyle7.xml"/><Relationship Id="rId20" Type="http://schemas.openxmlformats.org/officeDocument/2006/relationships/diagramLayout" Target="../diagrams/layout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11" Type="http://schemas.openxmlformats.org/officeDocument/2006/relationships/diagramQuickStyle" Target="../diagrams/quickStyle6.xml"/><Relationship Id="rId24" Type="http://schemas.openxmlformats.org/officeDocument/2006/relationships/image" Target="../media/image36.png"/><Relationship Id="rId5" Type="http://schemas.openxmlformats.org/officeDocument/2006/relationships/diagramLayout" Target="../diagrams/layout5.xml"/><Relationship Id="rId15" Type="http://schemas.openxmlformats.org/officeDocument/2006/relationships/diagramLayout" Target="../diagrams/layout7.xml"/><Relationship Id="rId23" Type="http://schemas.microsoft.com/office/2007/relationships/diagramDrawing" Target="../diagrams/drawing8.xml"/><Relationship Id="rId10" Type="http://schemas.openxmlformats.org/officeDocument/2006/relationships/diagramLayout" Target="../diagrams/layout6.xml"/><Relationship Id="rId19" Type="http://schemas.openxmlformats.org/officeDocument/2006/relationships/diagramData" Target="../diagrams/data8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Relationship Id="rId14" Type="http://schemas.openxmlformats.org/officeDocument/2006/relationships/diagramData" Target="../diagrams/data7.xml"/><Relationship Id="rId22" Type="http://schemas.openxmlformats.org/officeDocument/2006/relationships/diagramColors" Target="../diagrams/colors8.xml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13" Type="http://schemas.microsoft.com/office/2007/relationships/diagramDrawing" Target="../diagrams/drawing10.xml"/><Relationship Id="rId18" Type="http://schemas.microsoft.com/office/2007/relationships/diagramDrawing" Target="../diagrams/drawing11.xml"/><Relationship Id="rId3" Type="http://schemas.openxmlformats.org/officeDocument/2006/relationships/image" Target="../media/image5.svg"/><Relationship Id="rId21" Type="http://schemas.openxmlformats.org/officeDocument/2006/relationships/diagramQuickStyle" Target="../diagrams/quickStyle12.xml"/><Relationship Id="rId7" Type="http://schemas.openxmlformats.org/officeDocument/2006/relationships/diagramColors" Target="../diagrams/colors9.xml"/><Relationship Id="rId12" Type="http://schemas.openxmlformats.org/officeDocument/2006/relationships/diagramColors" Target="../diagrams/colors10.xml"/><Relationship Id="rId17" Type="http://schemas.openxmlformats.org/officeDocument/2006/relationships/diagramColors" Target="../diagrams/colors11.xml"/><Relationship Id="rId2" Type="http://schemas.openxmlformats.org/officeDocument/2006/relationships/image" Target="../media/image4.png"/><Relationship Id="rId16" Type="http://schemas.openxmlformats.org/officeDocument/2006/relationships/diagramQuickStyle" Target="../diagrams/quickStyle11.xml"/><Relationship Id="rId20" Type="http://schemas.openxmlformats.org/officeDocument/2006/relationships/diagramLayout" Target="../diagrams/layout1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11" Type="http://schemas.openxmlformats.org/officeDocument/2006/relationships/diagramQuickStyle" Target="../diagrams/quickStyle10.xml"/><Relationship Id="rId24" Type="http://schemas.openxmlformats.org/officeDocument/2006/relationships/image" Target="../media/image37.png"/><Relationship Id="rId5" Type="http://schemas.openxmlformats.org/officeDocument/2006/relationships/diagramLayout" Target="../diagrams/layout9.xml"/><Relationship Id="rId15" Type="http://schemas.openxmlformats.org/officeDocument/2006/relationships/diagramLayout" Target="../diagrams/layout11.xml"/><Relationship Id="rId23" Type="http://schemas.microsoft.com/office/2007/relationships/diagramDrawing" Target="../diagrams/drawing12.xml"/><Relationship Id="rId10" Type="http://schemas.openxmlformats.org/officeDocument/2006/relationships/diagramLayout" Target="../diagrams/layout10.xml"/><Relationship Id="rId19" Type="http://schemas.openxmlformats.org/officeDocument/2006/relationships/diagramData" Target="../diagrams/data12.xml"/><Relationship Id="rId4" Type="http://schemas.openxmlformats.org/officeDocument/2006/relationships/diagramData" Target="../diagrams/data9.xml"/><Relationship Id="rId9" Type="http://schemas.openxmlformats.org/officeDocument/2006/relationships/diagramData" Target="../diagrams/data10.xml"/><Relationship Id="rId14" Type="http://schemas.openxmlformats.org/officeDocument/2006/relationships/diagramData" Target="../diagrams/data11.xml"/><Relationship Id="rId22" Type="http://schemas.openxmlformats.org/officeDocument/2006/relationships/diagramColors" Target="../diagrams/colors12.xml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13" Type="http://schemas.microsoft.com/office/2007/relationships/diagramDrawing" Target="../diagrams/drawing14.xml"/><Relationship Id="rId18" Type="http://schemas.microsoft.com/office/2007/relationships/diagramDrawing" Target="../diagrams/drawing15.xml"/><Relationship Id="rId3" Type="http://schemas.openxmlformats.org/officeDocument/2006/relationships/image" Target="../media/image5.svg"/><Relationship Id="rId21" Type="http://schemas.openxmlformats.org/officeDocument/2006/relationships/diagramQuickStyle" Target="../diagrams/quickStyle16.xml"/><Relationship Id="rId7" Type="http://schemas.openxmlformats.org/officeDocument/2006/relationships/diagramColors" Target="../diagrams/colors13.xml"/><Relationship Id="rId12" Type="http://schemas.openxmlformats.org/officeDocument/2006/relationships/diagramColors" Target="../diagrams/colors14.xml"/><Relationship Id="rId17" Type="http://schemas.openxmlformats.org/officeDocument/2006/relationships/diagramColors" Target="../diagrams/colors15.xml"/><Relationship Id="rId2" Type="http://schemas.openxmlformats.org/officeDocument/2006/relationships/image" Target="../media/image4.png"/><Relationship Id="rId16" Type="http://schemas.openxmlformats.org/officeDocument/2006/relationships/diagramQuickStyle" Target="../diagrams/quickStyle15.xml"/><Relationship Id="rId20" Type="http://schemas.openxmlformats.org/officeDocument/2006/relationships/diagramLayout" Target="../diagrams/layout1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11" Type="http://schemas.openxmlformats.org/officeDocument/2006/relationships/diagramQuickStyle" Target="../diagrams/quickStyle14.xml"/><Relationship Id="rId24" Type="http://schemas.openxmlformats.org/officeDocument/2006/relationships/image" Target="../media/image38.png"/><Relationship Id="rId5" Type="http://schemas.openxmlformats.org/officeDocument/2006/relationships/diagramLayout" Target="../diagrams/layout13.xml"/><Relationship Id="rId15" Type="http://schemas.openxmlformats.org/officeDocument/2006/relationships/diagramLayout" Target="../diagrams/layout15.xml"/><Relationship Id="rId23" Type="http://schemas.microsoft.com/office/2007/relationships/diagramDrawing" Target="../diagrams/drawing16.xml"/><Relationship Id="rId10" Type="http://schemas.openxmlformats.org/officeDocument/2006/relationships/diagramLayout" Target="../diagrams/layout14.xml"/><Relationship Id="rId19" Type="http://schemas.openxmlformats.org/officeDocument/2006/relationships/diagramData" Target="../diagrams/data16.xml"/><Relationship Id="rId4" Type="http://schemas.openxmlformats.org/officeDocument/2006/relationships/diagramData" Target="../diagrams/data13.xml"/><Relationship Id="rId9" Type="http://schemas.openxmlformats.org/officeDocument/2006/relationships/diagramData" Target="../diagrams/data14.xml"/><Relationship Id="rId14" Type="http://schemas.openxmlformats.org/officeDocument/2006/relationships/diagramData" Target="../diagrams/data15.xml"/><Relationship Id="rId22" Type="http://schemas.openxmlformats.org/officeDocument/2006/relationships/diagramColors" Target="../diagrams/colors16.xml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13" Type="http://schemas.microsoft.com/office/2007/relationships/diagramDrawing" Target="../diagrams/drawing18.xml"/><Relationship Id="rId18" Type="http://schemas.microsoft.com/office/2007/relationships/diagramDrawing" Target="../diagrams/drawing19.xml"/><Relationship Id="rId3" Type="http://schemas.openxmlformats.org/officeDocument/2006/relationships/image" Target="../media/image5.svg"/><Relationship Id="rId21" Type="http://schemas.openxmlformats.org/officeDocument/2006/relationships/diagramQuickStyle" Target="../diagrams/quickStyle20.xml"/><Relationship Id="rId7" Type="http://schemas.openxmlformats.org/officeDocument/2006/relationships/diagramColors" Target="../diagrams/colors17.xml"/><Relationship Id="rId12" Type="http://schemas.openxmlformats.org/officeDocument/2006/relationships/diagramColors" Target="../diagrams/colors18.xml"/><Relationship Id="rId17" Type="http://schemas.openxmlformats.org/officeDocument/2006/relationships/diagramColors" Target="../diagrams/colors19.xml"/><Relationship Id="rId25" Type="http://schemas.openxmlformats.org/officeDocument/2006/relationships/image" Target="../media/image40.png"/><Relationship Id="rId2" Type="http://schemas.openxmlformats.org/officeDocument/2006/relationships/image" Target="../media/image4.png"/><Relationship Id="rId16" Type="http://schemas.openxmlformats.org/officeDocument/2006/relationships/diagramQuickStyle" Target="../diagrams/quickStyle19.xml"/><Relationship Id="rId20" Type="http://schemas.openxmlformats.org/officeDocument/2006/relationships/diagramLayout" Target="../diagrams/layout2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11" Type="http://schemas.openxmlformats.org/officeDocument/2006/relationships/diagramQuickStyle" Target="../diagrams/quickStyle18.xml"/><Relationship Id="rId24" Type="http://schemas.openxmlformats.org/officeDocument/2006/relationships/image" Target="../media/image39.png"/><Relationship Id="rId5" Type="http://schemas.openxmlformats.org/officeDocument/2006/relationships/diagramLayout" Target="../diagrams/layout17.xml"/><Relationship Id="rId15" Type="http://schemas.openxmlformats.org/officeDocument/2006/relationships/diagramLayout" Target="../diagrams/layout19.xml"/><Relationship Id="rId23" Type="http://schemas.microsoft.com/office/2007/relationships/diagramDrawing" Target="../diagrams/drawing20.xml"/><Relationship Id="rId10" Type="http://schemas.openxmlformats.org/officeDocument/2006/relationships/diagramLayout" Target="../diagrams/layout18.xml"/><Relationship Id="rId19" Type="http://schemas.openxmlformats.org/officeDocument/2006/relationships/diagramData" Target="../diagrams/data20.xml"/><Relationship Id="rId4" Type="http://schemas.openxmlformats.org/officeDocument/2006/relationships/diagramData" Target="../diagrams/data17.xml"/><Relationship Id="rId9" Type="http://schemas.openxmlformats.org/officeDocument/2006/relationships/diagramData" Target="../diagrams/data18.xml"/><Relationship Id="rId14" Type="http://schemas.openxmlformats.org/officeDocument/2006/relationships/diagramData" Target="../diagrams/data19.xml"/><Relationship Id="rId22" Type="http://schemas.openxmlformats.org/officeDocument/2006/relationships/diagramColors" Target="../diagrams/colors20.xml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1.xml"/><Relationship Id="rId13" Type="http://schemas.microsoft.com/office/2007/relationships/diagramDrawing" Target="../diagrams/drawing22.xml"/><Relationship Id="rId18" Type="http://schemas.microsoft.com/office/2007/relationships/diagramDrawing" Target="../diagrams/drawing23.xml"/><Relationship Id="rId26" Type="http://schemas.openxmlformats.org/officeDocument/2006/relationships/diagramLayout" Target="../diagrams/layout24.xml"/><Relationship Id="rId3" Type="http://schemas.openxmlformats.org/officeDocument/2006/relationships/image" Target="../media/image5.svg"/><Relationship Id="rId21" Type="http://schemas.openxmlformats.org/officeDocument/2006/relationships/image" Target="../media/image43.png"/><Relationship Id="rId7" Type="http://schemas.openxmlformats.org/officeDocument/2006/relationships/diagramColors" Target="../diagrams/colors21.xml"/><Relationship Id="rId12" Type="http://schemas.openxmlformats.org/officeDocument/2006/relationships/diagramColors" Target="../diagrams/colors22.xml"/><Relationship Id="rId17" Type="http://schemas.openxmlformats.org/officeDocument/2006/relationships/diagramColors" Target="../diagrams/colors23.xml"/><Relationship Id="rId25" Type="http://schemas.openxmlformats.org/officeDocument/2006/relationships/diagramData" Target="../diagrams/data24.xml"/><Relationship Id="rId2" Type="http://schemas.openxmlformats.org/officeDocument/2006/relationships/image" Target="../media/image4.png"/><Relationship Id="rId16" Type="http://schemas.openxmlformats.org/officeDocument/2006/relationships/diagramQuickStyle" Target="../diagrams/quickStyle23.xml"/><Relationship Id="rId20" Type="http://schemas.openxmlformats.org/officeDocument/2006/relationships/image" Target="../media/image42.png"/><Relationship Id="rId29" Type="http://schemas.microsoft.com/office/2007/relationships/diagramDrawing" Target="../diagrams/drawing2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1.xml"/><Relationship Id="rId11" Type="http://schemas.openxmlformats.org/officeDocument/2006/relationships/diagramQuickStyle" Target="../diagrams/quickStyle22.xml"/><Relationship Id="rId24" Type="http://schemas.openxmlformats.org/officeDocument/2006/relationships/image" Target="../media/image46.png"/><Relationship Id="rId5" Type="http://schemas.openxmlformats.org/officeDocument/2006/relationships/diagramLayout" Target="../diagrams/layout21.xml"/><Relationship Id="rId15" Type="http://schemas.openxmlformats.org/officeDocument/2006/relationships/diagramLayout" Target="../diagrams/layout23.xml"/><Relationship Id="rId23" Type="http://schemas.openxmlformats.org/officeDocument/2006/relationships/image" Target="../media/image45.png"/><Relationship Id="rId28" Type="http://schemas.openxmlformats.org/officeDocument/2006/relationships/diagramColors" Target="../diagrams/colors24.xml"/><Relationship Id="rId10" Type="http://schemas.openxmlformats.org/officeDocument/2006/relationships/diagramLayout" Target="../diagrams/layout22.xml"/><Relationship Id="rId19" Type="http://schemas.openxmlformats.org/officeDocument/2006/relationships/image" Target="../media/image41.png"/><Relationship Id="rId4" Type="http://schemas.openxmlformats.org/officeDocument/2006/relationships/diagramData" Target="../diagrams/data21.xml"/><Relationship Id="rId9" Type="http://schemas.openxmlformats.org/officeDocument/2006/relationships/diagramData" Target="../diagrams/data22.xml"/><Relationship Id="rId14" Type="http://schemas.openxmlformats.org/officeDocument/2006/relationships/diagramData" Target="../diagrams/data23.xml"/><Relationship Id="rId22" Type="http://schemas.openxmlformats.org/officeDocument/2006/relationships/image" Target="../media/image44.png"/><Relationship Id="rId27" Type="http://schemas.openxmlformats.org/officeDocument/2006/relationships/diagramQuickStyle" Target="../diagrams/quickStyl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8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7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D202D81-41C4-E9EF-A0FE-9633CF243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29"/>
            <a:ext cx="12192000" cy="68577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FDB9B4-DD2C-1833-AAD5-20F2A39E9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8836"/>
            <a:ext cx="12192000" cy="654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2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686D84-C5A1-5278-B47D-B4C37DFE7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76E500-4731-AA59-C932-CCDA5750CBF7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6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88F0F50-78DF-7975-C104-6B4E6D2CBCED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0427778E-35C4-2883-6ADB-E23C7AEEBF76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BUILDER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7F4290F6-3D89-BFD5-EB43-DFEF2680932C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76A67F6B-9A92-8016-31CE-B2F3F0968DC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B374DE95-4DD3-3301-D6E0-D1F434F219D8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8DF0BE0C-80EB-5C12-DD9C-37D7475FD6D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0DFE25BE-0F6D-D4B2-C58D-1DFF9E6FD69B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A7F85F39-7310-806B-3CDB-ADA25E374890}"/>
              </a:ext>
            </a:extLst>
          </p:cNvPr>
          <p:cNvGrpSpPr/>
          <p:nvPr/>
        </p:nvGrpSpPr>
        <p:grpSpPr>
          <a:xfrm>
            <a:off x="6710492" y="4282404"/>
            <a:ext cx="2597281" cy="895505"/>
            <a:chOff x="2023090" y="3626683"/>
            <a:chExt cx="2478587" cy="895505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088236F-65C5-70C5-7E9B-2F40FA2B95B4}"/>
                </a:ext>
              </a:extLst>
            </p:cNvPr>
            <p:cNvSpPr/>
            <p:nvPr/>
          </p:nvSpPr>
          <p:spPr>
            <a:xfrm>
              <a:off x="2652307" y="3629636"/>
              <a:ext cx="184937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CARPENTER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1C2C7A71-64D1-EB5D-6D0B-9F66C4AD49D5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1EF8D059-9A1F-5653-1360-6316DE7D49B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04830F45-2839-FFBF-E150-04A57D5EC8A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30309DC4-A2EE-21A7-23B4-265127ADFD6D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D8A8C772-C683-4D76-68CC-887CE8727F8A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6744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C694A601-B554-9F7A-0AE8-3CF6D20FBC4C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ABBF72D1-C5C4-AAAB-11F2-016654AFA670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ARCHITECT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6C7753CD-D416-58BA-B6A1-79EED58916A9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5ECDB034-30CA-5DBB-12FC-A08F0EE7868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CC51E2E3-31BC-B159-B2A2-6A684BBD1A7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52608F92-3E2F-C98C-B1AD-7058C1AE7D9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D522AC6E-3134-97E2-428E-7DC4B75AEDF8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8F65F76E-D8D0-1D40-873A-2421C7B26BBA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1F88A906-DEC5-9735-A705-A14705C9E9BD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ENGINEER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F46416F7-F8C6-FA89-C132-16D4EB676364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A669852E-4AB2-D00D-00C6-2551A565538A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56B8E1BF-C7AB-FB1E-E5FC-F4295440A8E8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537E402E-DC49-43D8-B20F-B43A56B8C0F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3D2A8F29-20AF-D45C-B63D-6F5152DB2F2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C9B1CE59-30B4-7665-7FE6-E8522E8697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07C291E9-9D9E-482C-73FB-FC463FA8BF6A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DEC0B0F3-61D1-AD5D-3DB0-0F3CBE80D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" y="46301"/>
            <a:ext cx="1877704" cy="18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53D687-81D1-4467-8803-545B85AEF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62" y="2947374"/>
            <a:ext cx="11107875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4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1C7A0C-B2BA-330B-16DB-089EDABC6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1ADBCF7-7824-F47F-B9E9-DAF223C8106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7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742FF49-F9B7-04A8-6BBE-81BB498DA5BE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4F63FCE8-3290-1D71-1C08-D6E01D6444D9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ARTIST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0A8E0793-F8E9-D19E-98D1-7FE201C78466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0ECEF088-54E4-1A48-9F6D-8FB49878812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E3274846-9D65-1385-E1DC-0BB897730D4B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53C74344-EFC3-8125-FF7D-8B22A295B2E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445D24D6-4B2D-1630-849A-5ED49DFBCDCE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AF3DE689-E5A2-21C3-6879-91F488BF2B9D}"/>
              </a:ext>
            </a:extLst>
          </p:cNvPr>
          <p:cNvGrpSpPr/>
          <p:nvPr/>
        </p:nvGrpSpPr>
        <p:grpSpPr>
          <a:xfrm>
            <a:off x="6710492" y="4282404"/>
            <a:ext cx="2878206" cy="549031"/>
            <a:chOff x="2023090" y="3626683"/>
            <a:chExt cx="2878206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89640C63-55C3-62F1-6E4C-44B157F8EB26}"/>
                </a:ext>
              </a:extLst>
            </p:cNvPr>
            <p:cNvSpPr/>
            <p:nvPr/>
          </p:nvSpPr>
          <p:spPr>
            <a:xfrm>
              <a:off x="2652307" y="3629636"/>
              <a:ext cx="22489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ACCOUNTANT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FE874C95-19F2-72F5-EE9E-2253CA25EB4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9BF83C32-CEF7-753D-A1F2-9B437B5D515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F87479E6-E1BF-D103-7BEF-DFF7078D5B9C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3B091D5C-3BC0-D954-AE3D-6F4B48984045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26B6FBF1-CC8B-3FD4-0916-D36562601DAA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Б</a:t>
                </a: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3743C34-F70D-00AC-88B1-5DF30A02FDD6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C4F4099D-61C5-1608-14CD-BD4B2B7C8FAD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ATHLETE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F4AC9EE7-148E-4E9D-BD05-F915A20F742D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A1C9CEEC-F9E1-C9FD-0F03-60D7AF55744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AF5A8EEB-9815-5B88-AC7C-16A2E1A89FE2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483A0A73-6DF0-AE1B-48D3-71B011A736B6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274E8344-D603-2A01-C169-C7A6DCBCD87A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7C884F3D-9981-EC0E-FD6C-5370DCA13FFE}"/>
              </a:ext>
            </a:extLst>
          </p:cNvPr>
          <p:cNvGrpSpPr/>
          <p:nvPr/>
        </p:nvGrpSpPr>
        <p:grpSpPr>
          <a:xfrm>
            <a:off x="6710492" y="5197235"/>
            <a:ext cx="2672344" cy="549031"/>
            <a:chOff x="2023090" y="3626683"/>
            <a:chExt cx="267234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D42D16DF-4578-D9CC-9DE6-4EB5E636B762}"/>
                </a:ext>
              </a:extLst>
            </p:cNvPr>
            <p:cNvSpPr/>
            <p:nvPr/>
          </p:nvSpPr>
          <p:spPr>
            <a:xfrm>
              <a:off x="2652307" y="3629636"/>
              <a:ext cx="204312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ASTRONAUT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B7742512-8370-85E7-9BF8-E3767FD1B4B3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01DFFF11-1D0D-94D3-9571-9961B9D8AAE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B58D989A-648C-1F12-ACC8-B8B40E62E1E3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0D8053F6-9779-C5FE-7EE5-06EBBBEC72A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80831811-B730-1304-37CB-C15876316EE1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740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Г</a:t>
                </a: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9961FF5C-A496-B182-7806-BB0F49AE18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C590F0CE-9260-7CB7-AE86-CAC090016EBA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1C8D9D87-4D59-5E5C-A72C-E7C0FF07B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" y="46301"/>
            <a:ext cx="1877704" cy="18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F7A6AE-16D1-8721-5A55-9054632D9C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75317"/>
            <a:ext cx="12192000" cy="90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40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773329-DE0B-AEE3-3FBA-113BDFA4C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55FB7E-AEDC-B5E0-E21E-431E37C11419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8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A5FE2CD-B89D-2A80-AEFE-09827CF73A5D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46D28E0E-0C4F-E615-586D-836C21F9FDF4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BARBER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B2D2D050-ED33-6F91-15EB-7FFC75ADB4DF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7AA60486-27F1-6E9F-3DEA-9F72DDF1CA8F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BACF91C7-FB8E-919C-9D43-C0A4DF138619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4DD494B4-6EB3-EAEA-E297-CA575ABCCB7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F84F500D-E8C6-DA53-A503-6438DD16C5C5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4141051D-BCBD-230E-88A7-96B0710350C2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4AC87E56-1913-2827-E896-31977DF20EED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DOCTOR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A945CBA-C324-BEDB-0ABD-82629E1D9239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67ADFAD3-5BD6-398C-9FB4-23E8F4A35C5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BA1F2D31-FAB7-0FD7-CC4F-B41EBA53690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41C59FA0-5417-D337-2B04-384E9C83557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314E1B7C-C932-B939-3CED-75AE1C9CBE2F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96E75A10-8E7B-7F9E-0D47-739C6BCB3490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A9E67B9D-86F4-FB8F-BF14-3A17637016BC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NURSE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213E5285-577C-4834-BAD1-D2669CA2D9FB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7CDEE88A-2ABF-1749-D563-7EC246664AE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11CA6C3D-F51D-52E8-A97A-F32C3105A07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5429A715-1325-4840-A32E-C61FF71C5D15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A9CAE6DD-87E1-EEF1-ED94-D32ABA7F0174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4D66298B-CDB7-6D14-8E65-C541A2E5C81D}"/>
              </a:ext>
            </a:extLst>
          </p:cNvPr>
          <p:cNvGrpSpPr/>
          <p:nvPr/>
        </p:nvGrpSpPr>
        <p:grpSpPr>
          <a:xfrm>
            <a:off x="6710492" y="5197235"/>
            <a:ext cx="2665520" cy="895505"/>
            <a:chOff x="2023090" y="3626683"/>
            <a:chExt cx="2305164" cy="895505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5F58B43A-5C21-D38D-F3BA-F5E6214A7F4D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SCIENTIST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24AA51EE-A511-3400-D1E2-9D463A7F0A6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65419A90-D069-7422-63F0-4B7BE52D695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33D6D551-CFEE-B164-77E9-CD5665F96E4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C5F4090A-E0C8-A46D-A811-223F4EAC972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2333072D-82F8-7197-1CC4-1A6C1C56443C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7E365ED7-9CBC-BA6F-0EF2-B6C66A1EE2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AB1A5318-234D-CADA-7316-882ADA9F07DC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876881-26D1-B516-EF47-ED613F993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3" y="2070197"/>
            <a:ext cx="12192000" cy="1021021"/>
          </a:xfrm>
          <a:prstGeom prst="rect">
            <a:avLst/>
          </a:prstGeom>
        </p:spPr>
      </p:pic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564DE938-3DC5-2AF9-4B67-FA68D22B3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" y="46301"/>
            <a:ext cx="1877704" cy="18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542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1CBEDD-075B-0139-F579-CA049831A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54CBCB0-539C-CD8C-1F8B-38F979B6A4E3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9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2010445-5545-8602-4585-55D0AB7A8910}"/>
              </a:ext>
            </a:extLst>
          </p:cNvPr>
          <p:cNvGrpSpPr/>
          <p:nvPr/>
        </p:nvGrpSpPr>
        <p:grpSpPr>
          <a:xfrm>
            <a:off x="3019150" y="4278884"/>
            <a:ext cx="3149638" cy="1299134"/>
            <a:chOff x="2023090" y="3623164"/>
            <a:chExt cx="2305164" cy="129913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B6EB9081-060D-3F22-E3FA-F2040512B083}"/>
                </a:ext>
              </a:extLst>
            </p:cNvPr>
            <p:cNvSpPr/>
            <p:nvPr/>
          </p:nvSpPr>
          <p:spPr>
            <a:xfrm>
              <a:off x="2652307" y="3629636"/>
              <a:ext cx="1675947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HAIRDRESSER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153D1927-C606-3064-A0B6-689EB3486128}"/>
                </a:ext>
              </a:extLst>
            </p:cNvPr>
            <p:cNvGrpSpPr/>
            <p:nvPr/>
          </p:nvGrpSpPr>
          <p:grpSpPr>
            <a:xfrm>
              <a:off x="2023090" y="3623164"/>
              <a:ext cx="502230" cy="552550"/>
              <a:chOff x="1231492" y="3569703"/>
              <a:chExt cx="502230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437FCD76-DC75-8C70-73B2-6490394BAA1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02230" cy="549031"/>
                <a:chOff x="1231492" y="3573222"/>
                <a:chExt cx="502230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8B24FA39-F2A5-D26C-DB5D-608B359713C3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02230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61A76469-BE60-31AE-FA9D-BFF7956C44B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08553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E5F118E4-40A0-EDA3-E723-301AD67BD34D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B94474F-2E3F-3187-67C5-058B9E37F3A6}"/>
              </a:ext>
            </a:extLst>
          </p:cNvPr>
          <p:cNvGrpSpPr/>
          <p:nvPr/>
        </p:nvGrpSpPr>
        <p:grpSpPr>
          <a:xfrm>
            <a:off x="6710492" y="4282404"/>
            <a:ext cx="3429795" cy="549031"/>
            <a:chOff x="2023090" y="3626683"/>
            <a:chExt cx="3429795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90045B0B-E965-6FC0-0B26-DE22A7F4ECEC}"/>
                </a:ext>
              </a:extLst>
            </p:cNvPr>
            <p:cNvSpPr/>
            <p:nvPr/>
          </p:nvSpPr>
          <p:spPr>
            <a:xfrm>
              <a:off x="2652307" y="3629636"/>
              <a:ext cx="2800578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FIRE FIGHTER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E1F55113-2AB5-77B6-4246-33D76F8872F2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DB2D0646-2F5D-F759-148E-7D69FA20FB1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BA4E277D-CAD2-E7DD-B7E9-2AE2D43220C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F4AECC5C-5346-AE70-4208-A390CA01A94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19120D98-AEA0-066D-F57E-C21BEA712CD5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860A6487-5AAD-047E-8A45-B4BA18EA6DAC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B44472DD-3604-46CA-23E7-EFFDCCBB679A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BARBER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9421881C-1392-A615-D010-9A12F12AEC93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C6D1EDE5-8A6E-E219-D3E2-5DDA01944D9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39621C9A-3D7F-B20F-084B-03AA7BDBCB08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955FC364-2A18-565A-4F1A-630F0FE4D8CC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BFB0C75C-6CBB-BEE6-A756-AF1A1931F141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843F1C3-43D6-9792-394D-3BD2F5885FAA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C5FD7468-4E8E-E013-45D8-564B36EA390B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WAITER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D226ED2D-0E6E-EC44-5A8C-0CE8D9B029F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13907DE3-91E8-F3F7-C238-B17C99D8C3D5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1D9B435F-6ECB-165B-C4C7-5D836C5BE68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27DEE1BA-AC38-BC5B-E0CA-C8823F5C4805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EDBDB603-7DCF-926D-6816-66047A762A9E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11349E25-11E3-39BE-8191-564B05486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32317427-30CF-3345-17B3-2258612CABF6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FFE623-6228-9323-7CFC-F53AF948547A}"/>
              </a:ext>
            </a:extLst>
          </p:cNvPr>
          <p:cNvSpPr txBox="1"/>
          <p:nvPr/>
        </p:nvSpPr>
        <p:spPr>
          <a:xfrm>
            <a:off x="313899" y="2197289"/>
            <a:ext cx="1155965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Someone who cuts men’s hair is called a   ______.</a:t>
            </a:r>
            <a:endParaRPr lang="ru-RU" sz="4400" dirty="0"/>
          </a:p>
        </p:txBody>
      </p:sp>
      <p:pic>
        <p:nvPicPr>
          <p:cNvPr id="38" name="Picture 2" descr="Picture background">
            <a:extLst>
              <a:ext uri="{FF2B5EF4-FFF2-40B4-BE49-F238E27FC236}">
                <a16:creationId xmlns:a16="http://schemas.microsoft.com/office/drawing/2014/main" id="{E5BDBBBD-C666-3BBB-8F75-9EB3A1445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" y="46301"/>
            <a:ext cx="1877704" cy="18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69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E118A9-0E15-F2A4-4F8E-B1BE2735B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EC141B-D0CD-C6AE-67A4-F92FD5440E1A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10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62140E8-87AB-B096-2F79-5F2DB7381EE5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C4CE3F18-803D-BAA6-73F2-DAB705AEE333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DOCTOR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2DF74154-AE34-0DE9-9A0A-58B62F06B6A5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D1B2905B-A341-84B6-D6B9-FFADBEF672B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E6EB082F-BA2E-A5A1-C077-905DB9D7A57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1C54F80B-DD44-6A71-0E80-D03B2117D45C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9D9BF51C-F610-DE03-F3F6-BA613A2D7187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810F738-6522-C33A-738F-A79698BC3F7C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97227DCB-F88C-2959-E67C-C85F54F16F5E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DENTIST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E008228E-2350-F097-3E8A-30DBDF69D6B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22B9456D-1A31-F462-E62C-0C961A716C68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CB038FBD-A1E7-1AB7-4A99-84C54245278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CB148344-0CCA-4034-CF5B-7793B254FF7D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65BC1D6A-9639-65B7-6A79-98935EC1DED7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Б</a:t>
                </a: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263A3026-FCC0-F90F-6307-F24045819BDD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029CD329-0DC8-5076-1B67-F1854A08F9F6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BIOLOGIST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BB0A5B4D-9BC7-9232-4E7C-E8C6442DDAA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8C0D2EBA-74B3-97B8-B8DF-BD576F2E1B6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5914570B-AA67-933E-D763-47A56814B76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72C3E05D-ADB4-BD81-ACF3-44645500654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B4039258-C7A6-D7CA-590D-B8400F8340C0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FC0E2F6-6F16-64EA-37C1-11E0DA53A414}"/>
              </a:ext>
            </a:extLst>
          </p:cNvPr>
          <p:cNvGrpSpPr/>
          <p:nvPr/>
        </p:nvGrpSpPr>
        <p:grpSpPr>
          <a:xfrm>
            <a:off x="6710492" y="5168349"/>
            <a:ext cx="3209666" cy="577917"/>
            <a:chOff x="2023090" y="3597797"/>
            <a:chExt cx="3209666" cy="577917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523F423D-FFAA-967F-D139-C31A3A791C51}"/>
                </a:ext>
              </a:extLst>
            </p:cNvPr>
            <p:cNvSpPr/>
            <p:nvPr/>
          </p:nvSpPr>
          <p:spPr>
            <a:xfrm>
              <a:off x="2592696" y="3597797"/>
              <a:ext cx="264006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CARE WORKER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38D3E567-293A-A92B-9B93-855F39EB7C04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EF3F830E-211F-3771-B2F0-CE585ECEA98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0D4DBABF-73B8-1703-C91B-6F33EAF7D15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21146B91-F934-8FE9-128F-C94D27B434C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0A67F192-81B6-3556-81D0-68F241E3589B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740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Г</a:t>
                </a: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A13C2EB8-C929-A6EE-62AF-70B0CED91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2603171D-EF08-5268-B2F0-B9543D716DF8}"/>
              </a:ext>
            </a:extLst>
          </p:cNvPr>
          <p:cNvSpPr txBox="1"/>
          <p:nvPr/>
        </p:nvSpPr>
        <p:spPr>
          <a:xfrm>
            <a:off x="8435394" y="6322637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D6DE3CBE-AC2F-BAED-EADD-0FFF64AA1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" y="46301"/>
            <a:ext cx="1877704" cy="18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3F5EB3-5E1D-9014-91CB-01423E667B96}"/>
              </a:ext>
            </a:extLst>
          </p:cNvPr>
          <p:cNvSpPr txBox="1"/>
          <p:nvPr/>
        </p:nvSpPr>
        <p:spPr>
          <a:xfrm>
            <a:off x="67102" y="2449773"/>
            <a:ext cx="1212489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The person who takes care of your teeth is called a  _________.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58736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DC4049-78C1-651F-A7CA-0F814EF23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5956375-EF23-A639-6F23-0A9B4749D6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5349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6F53C4-86A0-6E85-9830-1DD115974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0251" y="2525355"/>
            <a:ext cx="10192208" cy="2627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056FCB-95AC-13EA-EBFF-83882B6AC63D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D1800B-DE64-E449-F297-E99EE1F77E9F}"/>
              </a:ext>
            </a:extLst>
          </p:cNvPr>
          <p:cNvSpPr txBox="1"/>
          <p:nvPr/>
        </p:nvSpPr>
        <p:spPr>
          <a:xfrm>
            <a:off x="2449773" y="2982555"/>
            <a:ext cx="7731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TIME FOR ANSWERS</a:t>
            </a:r>
          </a:p>
        </p:txBody>
      </p:sp>
    </p:spTree>
    <p:extLst>
      <p:ext uri="{BB962C8B-B14F-4D97-AF65-F5344CB8AC3E}">
        <p14:creationId xmlns:p14="http://schemas.microsoft.com/office/powerpoint/2010/main" val="491067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7809F-7B9A-BB79-2682-9DE2B31BE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D020F29C-4D70-ED8E-4358-A8FB7D7D20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045" y="5140538"/>
            <a:ext cx="3929253" cy="103958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A66EBF26-2B0F-EB8A-434A-C7B204E3A2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273" y="1772361"/>
            <a:ext cx="3929253" cy="103958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101084FD-8668-D754-0D10-9DA98B7E32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101" y="5381737"/>
            <a:ext cx="3077015" cy="921865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05E81742-034F-3C90-DD11-75120C921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7" y="4538357"/>
            <a:ext cx="3929253" cy="103958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1CEC40E9-2221-6050-7982-A42E5B8709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35" y="3761587"/>
            <a:ext cx="3560110" cy="921865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DF93533C-6FA3-2333-86BD-0EC17B65D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0946" y="2580731"/>
            <a:ext cx="3932261" cy="920576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0E5D421F-59D6-0E4D-A820-A4906CA2B1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584" y="3377115"/>
            <a:ext cx="3385600" cy="103958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9074FF9-B101-43F2-1A5A-5C04941714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19" y="2779930"/>
            <a:ext cx="3929253" cy="103958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051734C1-D2CD-EC86-1954-A6A080AA8A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9705" y="4255376"/>
            <a:ext cx="3929252" cy="9205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57DDE7-ADF5-9E9A-B519-71BD573BA6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35" y="1863050"/>
            <a:ext cx="2960781" cy="92186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C54DF-FEF5-D029-E824-A65AD5E39395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ANSWERS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D15689B-1B9B-AA41-29BA-773D3B33807C}"/>
              </a:ext>
            </a:extLst>
          </p:cNvPr>
          <p:cNvGrpSpPr/>
          <p:nvPr/>
        </p:nvGrpSpPr>
        <p:grpSpPr>
          <a:xfrm>
            <a:off x="1971216" y="1925128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6BD09941-E339-3DCB-269E-487329004E84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ARTIST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DBBBD655-523A-FC8B-CD73-BEE9A70098C0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FB60FDFA-F15A-8748-2E66-E99856430215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4F3FDC7F-CDD8-0A7C-3BD1-E3385B5F138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232EE85F-3E87-93B2-82E1-33E8B14A9E6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438FE8CD-3E85-FF73-BED7-CC85AB233335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401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C48C34B-191E-3E51-EAAD-44632230BE80}"/>
              </a:ext>
            </a:extLst>
          </p:cNvPr>
          <p:cNvGrpSpPr/>
          <p:nvPr/>
        </p:nvGrpSpPr>
        <p:grpSpPr>
          <a:xfrm>
            <a:off x="2141083" y="3823737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4CF1ECB0-7D23-4F0E-5DCD-F29A4029A9A2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FARMER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7FD91858-C7FC-3C95-3EE8-69EB55BC0A9E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E43FF756-94FA-040B-43F4-3ACEB6C379B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4A125686-7830-836F-FA2F-ECEC98F84CE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58DE121F-FA4D-5794-66DB-C1BE05330D7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ED1D1765-CC79-024D-55A5-2B3A38FA3DDA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3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617B9F5A-92E2-AD1B-6A2E-4863AD29DB1A}"/>
              </a:ext>
            </a:extLst>
          </p:cNvPr>
          <p:cNvGrpSpPr/>
          <p:nvPr/>
        </p:nvGrpSpPr>
        <p:grpSpPr>
          <a:xfrm>
            <a:off x="2141083" y="2862303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2B034905-694A-C5BA-9AC8-A0C92C6B775E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MUSICIAN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04566079-C248-C7FE-C139-B2831293CC05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9BF03202-D4E6-DA56-0379-B26E1BDFADE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D0D44168-7F45-BE10-379A-69B9672F25C2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FE30F327-EB83-0C41-8B48-07909BAD348A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511701AA-199B-B4C2-670B-7A885D0F5D06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36260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2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7B5BC5D-F36A-9996-F69C-2F73FE5BAD8B}"/>
              </a:ext>
            </a:extLst>
          </p:cNvPr>
          <p:cNvGrpSpPr/>
          <p:nvPr/>
        </p:nvGrpSpPr>
        <p:grpSpPr>
          <a:xfrm>
            <a:off x="2141083" y="4597520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F30178C7-1E3A-3BB3-7861-34C7F9250CEC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CHEF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8801AE28-0353-2F14-FDDB-6C4CCAEDA2B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F756B0E3-544A-9E6B-EEB6-FD31239FA272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119393D1-5F56-8E7B-0011-2827F5DBC6C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4461CC16-51EF-59CA-7CA9-63EC5BC365CE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7DAD0CFD-7ABB-87C3-ADEE-022F53D466F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54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4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C68E7A5-3D3D-B6A3-6806-FEBCBD0DDD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B7655737-61E3-A58F-3930-9AC280FB779E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EA2F364-D90E-3992-0E4B-287717BB8997}"/>
              </a:ext>
            </a:extLst>
          </p:cNvPr>
          <p:cNvGrpSpPr/>
          <p:nvPr/>
        </p:nvGrpSpPr>
        <p:grpSpPr>
          <a:xfrm>
            <a:off x="2193043" y="5347274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AF02EE0E-5D10-7214-D7F6-CA3274655121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TEACHER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2CC9861C-A636-4619-3CBE-1F2C37CF60B3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4EAEFFFA-B876-EA2A-D412-1E5455FBCA5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2BC395E2-9B2F-3336-8597-28C6492CD8E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C0E5C91C-8CF3-B730-5C15-6DF774DF1C2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99E95D1C-07B0-943E-FF64-28CD516D47E3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5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C2E77342-04B4-5AD6-A16E-89A2CFB176D8}"/>
              </a:ext>
            </a:extLst>
          </p:cNvPr>
          <p:cNvGrpSpPr/>
          <p:nvPr/>
        </p:nvGrpSpPr>
        <p:grpSpPr>
          <a:xfrm>
            <a:off x="6593173" y="1873840"/>
            <a:ext cx="2639537" cy="549031"/>
            <a:chOff x="2023090" y="3626683"/>
            <a:chExt cx="2639537" cy="549031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42813078-9FD2-11D0-3DD7-B82D350BD275}"/>
                </a:ext>
              </a:extLst>
            </p:cNvPr>
            <p:cNvSpPr/>
            <p:nvPr/>
          </p:nvSpPr>
          <p:spPr>
            <a:xfrm>
              <a:off x="2652307" y="3629636"/>
              <a:ext cx="201032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CARPENER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645AA815-3146-A9FF-7AE4-090337180AF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42" name="Группа 41">
                <a:extLst>
                  <a:ext uri="{FF2B5EF4-FFF2-40B4-BE49-F238E27FC236}">
                    <a16:creationId xmlns:a16="http://schemas.microsoft.com/office/drawing/2014/main" id="{546BCA8D-E7DA-C90C-FF1E-0C1E01A1F18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44" name="Овал 43">
                  <a:extLst>
                    <a:ext uri="{FF2B5EF4-FFF2-40B4-BE49-F238E27FC236}">
                      <a16:creationId xmlns:a16="http://schemas.microsoft.com/office/drawing/2014/main" id="{57AE452E-5EF1-5F72-F995-A71A96B685C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45" name="Овал 44">
                  <a:extLst>
                    <a:ext uri="{FF2B5EF4-FFF2-40B4-BE49-F238E27FC236}">
                      <a16:creationId xmlns:a16="http://schemas.microsoft.com/office/drawing/2014/main" id="{5BDCB022-80D0-8BE7-3588-1FF0F6C74D8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1BB83341-E990-E151-2781-49E234148EE9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54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6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A75ABD92-2B99-CEAE-D3EC-177B90E95D60}"/>
              </a:ext>
            </a:extLst>
          </p:cNvPr>
          <p:cNvGrpSpPr/>
          <p:nvPr/>
        </p:nvGrpSpPr>
        <p:grpSpPr>
          <a:xfrm>
            <a:off x="6645133" y="2639747"/>
            <a:ext cx="2305164" cy="549031"/>
            <a:chOff x="2023090" y="3626683"/>
            <a:chExt cx="2305164" cy="549031"/>
          </a:xfrm>
        </p:grpSpPr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AF7FA442-7363-D8DF-261F-EA74C9FB7CEE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ATHLETE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0D7644BB-7332-E103-9422-2C9813BAC163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49" name="Группа 48">
                <a:extLst>
                  <a:ext uri="{FF2B5EF4-FFF2-40B4-BE49-F238E27FC236}">
                    <a16:creationId xmlns:a16="http://schemas.microsoft.com/office/drawing/2014/main" id="{5BB1F2CE-BA05-037A-5B4A-42BC8D71201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51" name="Овал 50">
                  <a:extLst>
                    <a:ext uri="{FF2B5EF4-FFF2-40B4-BE49-F238E27FC236}">
                      <a16:creationId xmlns:a16="http://schemas.microsoft.com/office/drawing/2014/main" id="{945F510F-23B6-C765-7398-5B2AB1B5181A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52" name="Овал 51">
                  <a:extLst>
                    <a:ext uri="{FF2B5EF4-FFF2-40B4-BE49-F238E27FC236}">
                      <a16:creationId xmlns:a16="http://schemas.microsoft.com/office/drawing/2014/main" id="{90DEEF0C-D41D-54D3-9F4A-5B264DCCD38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2EC20EBB-215B-1B24-2C77-D1C8922FC05C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4336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7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2E20C0D7-C52E-8B97-B082-662798A54AF5}"/>
              </a:ext>
            </a:extLst>
          </p:cNvPr>
          <p:cNvGrpSpPr/>
          <p:nvPr/>
        </p:nvGrpSpPr>
        <p:grpSpPr>
          <a:xfrm>
            <a:off x="6640869" y="3475158"/>
            <a:ext cx="2305164" cy="549031"/>
            <a:chOff x="2023090" y="3626683"/>
            <a:chExt cx="2305164" cy="549031"/>
          </a:xfrm>
        </p:grpSpPr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958419FE-713E-6383-1156-2E0EC2E660CA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NURSE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5" name="Группа 54">
              <a:extLst>
                <a:ext uri="{FF2B5EF4-FFF2-40B4-BE49-F238E27FC236}">
                  <a16:creationId xmlns:a16="http://schemas.microsoft.com/office/drawing/2014/main" id="{87325008-D948-B1EC-E674-4CC406D978DD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56" name="Группа 55">
                <a:extLst>
                  <a:ext uri="{FF2B5EF4-FFF2-40B4-BE49-F238E27FC236}">
                    <a16:creationId xmlns:a16="http://schemas.microsoft.com/office/drawing/2014/main" id="{4A1D3C79-BBED-0396-4E21-8B2283F02FEA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58" name="Овал 57">
                  <a:extLst>
                    <a:ext uri="{FF2B5EF4-FFF2-40B4-BE49-F238E27FC236}">
                      <a16:creationId xmlns:a16="http://schemas.microsoft.com/office/drawing/2014/main" id="{A31B1E0C-81FD-A6A6-A8A8-ACAD7BB5ABAD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59" name="Овал 58">
                  <a:extLst>
                    <a:ext uri="{FF2B5EF4-FFF2-40B4-BE49-F238E27FC236}">
                      <a16:creationId xmlns:a16="http://schemas.microsoft.com/office/drawing/2014/main" id="{9C27979C-10D2-AD5D-0909-167AC1C4B745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FFBDF420-7127-EBA3-E884-5734E172DD2A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818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8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7DA45C33-33BB-4AB0-04F7-80A93CC7F01D}"/>
              </a:ext>
            </a:extLst>
          </p:cNvPr>
          <p:cNvGrpSpPr/>
          <p:nvPr/>
        </p:nvGrpSpPr>
        <p:grpSpPr>
          <a:xfrm>
            <a:off x="6510641" y="4367157"/>
            <a:ext cx="2305164" cy="549031"/>
            <a:chOff x="2023090" y="3626683"/>
            <a:chExt cx="2305164" cy="549031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2CCF212E-3DFA-FC16-8261-1E20618A28BB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BARBER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B48D54D1-FAEF-F3C6-2A5C-C187879FA99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63" name="Группа 62">
                <a:extLst>
                  <a:ext uri="{FF2B5EF4-FFF2-40B4-BE49-F238E27FC236}">
                    <a16:creationId xmlns:a16="http://schemas.microsoft.com/office/drawing/2014/main" id="{D8D0B6B8-09D4-184C-BF05-351A72BA482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65" name="Овал 64">
                  <a:extLst>
                    <a:ext uri="{FF2B5EF4-FFF2-40B4-BE49-F238E27FC236}">
                      <a16:creationId xmlns:a16="http://schemas.microsoft.com/office/drawing/2014/main" id="{E10F730C-BE6D-D39D-5820-A0673791662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66" name="Овал 65">
                  <a:extLst>
                    <a:ext uri="{FF2B5EF4-FFF2-40B4-BE49-F238E27FC236}">
                      <a16:creationId xmlns:a16="http://schemas.microsoft.com/office/drawing/2014/main" id="{C33AC7E7-B573-69FE-0FC0-8A676E41BDC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id="{B959F049-C753-5D3A-2B44-59BE5148F344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382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9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A927E024-6E20-D6F6-5F55-5B77AA6FEF2B}"/>
              </a:ext>
            </a:extLst>
          </p:cNvPr>
          <p:cNvGrpSpPr/>
          <p:nvPr/>
        </p:nvGrpSpPr>
        <p:grpSpPr>
          <a:xfrm>
            <a:off x="6654698" y="5250365"/>
            <a:ext cx="2243639" cy="560145"/>
            <a:chOff x="2084615" y="3629636"/>
            <a:chExt cx="2243639" cy="560145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EB852B0D-00BE-8160-5132-A0933C87041E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DENTIST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B85A3494-3229-6B9C-A736-0790F7D014A9}"/>
                </a:ext>
              </a:extLst>
            </p:cNvPr>
            <p:cNvGrpSpPr/>
            <p:nvPr/>
          </p:nvGrpSpPr>
          <p:grpSpPr>
            <a:xfrm>
              <a:off x="2084615" y="3640750"/>
              <a:ext cx="580107" cy="549031"/>
              <a:chOff x="1293017" y="3587289"/>
              <a:chExt cx="580107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42F438D6-A72C-22F6-2FDE-0531A20AE32F}"/>
                  </a:ext>
                </a:extLst>
              </p:cNvPr>
              <p:cNvGrpSpPr/>
              <p:nvPr/>
            </p:nvGrpSpPr>
            <p:grpSpPr>
              <a:xfrm>
                <a:off x="1293017" y="3587289"/>
                <a:ext cx="549031" cy="549031"/>
                <a:chOff x="1293017" y="3587289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D6B98CB6-438D-A0C9-2CDA-06D987AB5312}"/>
                    </a:ext>
                  </a:extLst>
                </p:cNvPr>
                <p:cNvSpPr/>
                <p:nvPr/>
              </p:nvSpPr>
              <p:spPr>
                <a:xfrm>
                  <a:off x="1293017" y="3587289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BBABC8D1-3181-9876-5553-7E64926E4E66}"/>
                    </a:ext>
                  </a:extLst>
                </p:cNvPr>
                <p:cNvSpPr/>
                <p:nvPr/>
              </p:nvSpPr>
              <p:spPr>
                <a:xfrm>
                  <a:off x="1365050" y="3624806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040231CC-8159-8752-54B4-C37DBCA32FF7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54053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10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3749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A0834-141F-F8E9-F248-2DA00BBCB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F4BA860-DCA9-F598-CFC0-A9008BED48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612" y="-12899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ABD854-7DD1-5E26-9EAA-F693D128A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979" y="2453739"/>
            <a:ext cx="10263117" cy="27600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9E3EA6-5FB8-2497-0EA2-A2CC5EF17582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2FD60E-850B-F153-1037-C184477234CA}"/>
              </a:ext>
            </a:extLst>
          </p:cNvPr>
          <p:cNvSpPr txBox="1"/>
          <p:nvPr/>
        </p:nvSpPr>
        <p:spPr>
          <a:xfrm>
            <a:off x="1807859" y="3200898"/>
            <a:ext cx="86595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ROUND  2   ANAGRAMS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963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FD38E-3869-6B32-A584-B71B77E8A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47EAFF78-9BB1-BB93-E723-B4ADB15C9274}"/>
              </a:ext>
            </a:extLst>
          </p:cNvPr>
          <p:cNvSpPr/>
          <p:nvPr/>
        </p:nvSpPr>
        <p:spPr>
          <a:xfrm>
            <a:off x="1908411" y="320859"/>
            <a:ext cx="7849738" cy="4593964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93EF7B31-A632-107D-0145-87D7070AC645}"/>
              </a:ext>
            </a:extLst>
          </p:cNvPr>
          <p:cNvGrpSpPr/>
          <p:nvPr/>
        </p:nvGrpSpPr>
        <p:grpSpPr>
          <a:xfrm>
            <a:off x="1596788" y="5229523"/>
            <a:ext cx="9300949" cy="1628477"/>
            <a:chOff x="2845751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41A4CE95-A13B-4FB5-5584-F320A642A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96765AED-2911-68B3-D6C9-22C681BE8A43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531B7A02-CC6B-F247-744D-624694F50528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Y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A907F7EF-4C1F-4057-DB8B-2D5BB2EECB18}"/>
              </a:ext>
            </a:extLst>
          </p:cNvPr>
          <p:cNvSpPr/>
          <p:nvPr/>
        </p:nvSpPr>
        <p:spPr>
          <a:xfrm>
            <a:off x="3801451" y="541219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W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B7E24EE0-5054-0D49-7E49-6DEF95B6C28E}"/>
              </a:ext>
            </a:extLst>
          </p:cNvPr>
          <p:cNvSpPr/>
          <p:nvPr/>
        </p:nvSpPr>
        <p:spPr>
          <a:xfrm>
            <a:off x="5198215" y="538790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L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9C0D5727-1C94-0675-EE12-C41D9FBC6AC1}"/>
              </a:ext>
            </a:extLst>
          </p:cNvPr>
          <p:cNvSpPr/>
          <p:nvPr/>
        </p:nvSpPr>
        <p:spPr>
          <a:xfrm>
            <a:off x="6505270" y="5404079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A87F640-E0CA-9F6B-3388-CDF83FA981A7}"/>
              </a:ext>
            </a:extLst>
          </p:cNvPr>
          <p:cNvSpPr/>
          <p:nvPr/>
        </p:nvSpPr>
        <p:spPr>
          <a:xfrm>
            <a:off x="7780155" y="538681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0348ABF-0920-0241-309C-C10BE4492597}"/>
              </a:ext>
            </a:extLst>
          </p:cNvPr>
          <p:cNvSpPr/>
          <p:nvPr/>
        </p:nvSpPr>
        <p:spPr>
          <a:xfrm>
            <a:off x="8998386" y="538681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9155520E-B1A9-1657-6031-CD7E19878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411" y="356471"/>
            <a:ext cx="8167047" cy="445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456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B9360-98FD-8E0A-9B67-85FF8036F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47576C-AA05-A38C-5758-2B680B6AD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2404" y="685661"/>
            <a:ext cx="3296956" cy="3340885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8C6008E3-3759-223C-C32C-EDA0028AD23A}"/>
              </a:ext>
            </a:extLst>
          </p:cNvPr>
          <p:cNvGrpSpPr/>
          <p:nvPr/>
        </p:nvGrpSpPr>
        <p:grpSpPr>
          <a:xfrm>
            <a:off x="1596788" y="5277290"/>
            <a:ext cx="9300949" cy="1628477"/>
            <a:chOff x="2845751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A31D6758-A469-29AC-85A5-CB87FADE9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ECD1FDC0-AC5F-BD66-6926-E9E9702A0014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5224B7F5-35A4-4642-C246-459B593B7D86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D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0720C277-95A0-9107-BFDB-D765C39BA534}"/>
              </a:ext>
            </a:extLst>
          </p:cNvPr>
          <p:cNvSpPr/>
          <p:nvPr/>
        </p:nvSpPr>
        <p:spPr>
          <a:xfrm>
            <a:off x="3980580" y="5454270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G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F22FA922-1124-0D1A-53F3-DEE59E768C68}"/>
              </a:ext>
            </a:extLst>
          </p:cNvPr>
          <p:cNvSpPr/>
          <p:nvPr/>
        </p:nvSpPr>
        <p:spPr>
          <a:xfrm>
            <a:off x="5579982" y="5462756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U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AF8E5AB-99C4-04C9-519A-36F56493DF0C}"/>
              </a:ext>
            </a:extLst>
          </p:cNvPr>
          <p:cNvSpPr/>
          <p:nvPr/>
        </p:nvSpPr>
        <p:spPr>
          <a:xfrm>
            <a:off x="7203090" y="5455710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23111C10-55B0-C64F-011A-A0D2D289D2E0}"/>
              </a:ext>
            </a:extLst>
          </p:cNvPr>
          <p:cNvSpPr/>
          <p:nvPr/>
        </p:nvSpPr>
        <p:spPr>
          <a:xfrm>
            <a:off x="8899272" y="5416834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J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BB3A6029-9189-FF18-D245-7AF79218A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76" y="416257"/>
            <a:ext cx="4813266" cy="481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333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55D4E6-9409-4B01-BF5E-647C7A11B2DA}"/>
              </a:ext>
            </a:extLst>
          </p:cNvPr>
          <p:cNvSpPr/>
          <p:nvPr/>
        </p:nvSpPr>
        <p:spPr>
          <a:xfrm>
            <a:off x="1065704" y="4936095"/>
            <a:ext cx="10887916" cy="1709463"/>
          </a:xfrm>
          <a:prstGeom prst="rect">
            <a:avLst/>
          </a:prstGeom>
          <a:solidFill>
            <a:srgbClr val="F3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284270-FB32-4548-8414-E95A51C4F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7" y="13224"/>
            <a:ext cx="12192000" cy="198295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272AD4-87FF-4151-B1C5-C1E08BF0CDF2}"/>
              </a:ext>
            </a:extLst>
          </p:cNvPr>
          <p:cNvSpPr/>
          <p:nvPr/>
        </p:nvSpPr>
        <p:spPr>
          <a:xfrm rot="167885">
            <a:off x="238667" y="215145"/>
            <a:ext cx="11805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Fira Sans" panose="020B0503050000020004" pitchFamily="34" charset="0"/>
              </a:rPr>
              <a:t>OUR RULES </a:t>
            </a:r>
            <a:endParaRPr lang="ru-RU" sz="6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84E45-81B0-48A6-AD2B-C9E378EAA90E}"/>
              </a:ext>
            </a:extLst>
          </p:cNvPr>
          <p:cNvSpPr/>
          <p:nvPr/>
        </p:nvSpPr>
        <p:spPr>
          <a:xfrm>
            <a:off x="5262959" y="5010757"/>
            <a:ext cx="494198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 </a:t>
            </a:r>
            <a:r>
              <a:rPr lang="en-US" sz="30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Correct  answer </a:t>
            </a:r>
            <a:r>
              <a:rPr lang="ru-RU" sz="30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+1 </a:t>
            </a:r>
            <a:r>
              <a:rPr lang="en-US" sz="30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point</a:t>
            </a:r>
            <a:endParaRPr lang="ru-RU" sz="3000" b="1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A070495-2990-4558-A252-5E75821EBECF}"/>
              </a:ext>
            </a:extLst>
          </p:cNvPr>
          <p:cNvGrpSpPr/>
          <p:nvPr/>
        </p:nvGrpSpPr>
        <p:grpSpPr>
          <a:xfrm>
            <a:off x="4789088" y="5831372"/>
            <a:ext cx="5769271" cy="577412"/>
            <a:chOff x="3902402" y="3617912"/>
            <a:chExt cx="5421141" cy="577412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BFEEC7CA-4939-4D2C-9694-24C59F379E5D}"/>
                </a:ext>
              </a:extLst>
            </p:cNvPr>
            <p:cNvSpPr/>
            <p:nvPr/>
          </p:nvSpPr>
          <p:spPr>
            <a:xfrm>
              <a:off x="4611115" y="3617912"/>
              <a:ext cx="471242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000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Incorrect answer </a:t>
              </a:r>
              <a:r>
                <a:rPr lang="ru-RU" sz="3000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r>
                <a:rPr lang="ru-RU" sz="30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0 </a:t>
              </a:r>
              <a:r>
                <a:rPr lang="en-US" sz="30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point</a:t>
              </a:r>
              <a:endParaRPr lang="ru-RU" sz="30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0A611B4A-BEEC-4C26-8DD7-EA9B71D81FA3}"/>
                </a:ext>
              </a:extLst>
            </p:cNvPr>
            <p:cNvGrpSpPr/>
            <p:nvPr/>
          </p:nvGrpSpPr>
          <p:grpSpPr>
            <a:xfrm>
              <a:off x="3902402" y="3646293"/>
              <a:ext cx="590526" cy="549031"/>
              <a:chOff x="3110804" y="3592832"/>
              <a:chExt cx="590526" cy="549031"/>
            </a:xfrm>
          </p:grpSpPr>
          <p:grpSp>
            <p:nvGrpSpPr>
              <p:cNvPr id="18" name="Группа 17">
                <a:extLst>
                  <a:ext uri="{FF2B5EF4-FFF2-40B4-BE49-F238E27FC236}">
                    <a16:creationId xmlns:a16="http://schemas.microsoft.com/office/drawing/2014/main" id="{D393B362-24B5-4969-985C-6B9BCC307C8D}"/>
                  </a:ext>
                </a:extLst>
              </p:cNvPr>
              <p:cNvGrpSpPr/>
              <p:nvPr/>
            </p:nvGrpSpPr>
            <p:grpSpPr>
              <a:xfrm>
                <a:off x="3110804" y="3592832"/>
                <a:ext cx="549031" cy="549031"/>
                <a:chOff x="3110804" y="3592832"/>
                <a:chExt cx="549031" cy="549031"/>
              </a:xfrm>
            </p:grpSpPr>
            <p:sp>
              <p:nvSpPr>
                <p:cNvPr id="20" name="Овал 19">
                  <a:extLst>
                    <a:ext uri="{FF2B5EF4-FFF2-40B4-BE49-F238E27FC236}">
                      <a16:creationId xmlns:a16="http://schemas.microsoft.com/office/drawing/2014/main" id="{62D32E0D-3BF6-46AF-9863-B49EF77B6909}"/>
                    </a:ext>
                  </a:extLst>
                </p:cNvPr>
                <p:cNvSpPr/>
                <p:nvPr/>
              </p:nvSpPr>
              <p:spPr>
                <a:xfrm>
                  <a:off x="3110804" y="359283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1" name="Овал 20">
                  <a:extLst>
                    <a:ext uri="{FF2B5EF4-FFF2-40B4-BE49-F238E27FC236}">
                      <a16:creationId xmlns:a16="http://schemas.microsoft.com/office/drawing/2014/main" id="{BCB4EE5F-574C-424F-9B66-0C939FED7785}"/>
                    </a:ext>
                  </a:extLst>
                </p:cNvPr>
                <p:cNvSpPr/>
                <p:nvPr/>
              </p:nvSpPr>
              <p:spPr>
                <a:xfrm>
                  <a:off x="3169205" y="3651069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9" name="Прямоугольник 18">
                <a:extLst>
                  <a:ext uri="{FF2B5EF4-FFF2-40B4-BE49-F238E27FC236}">
                    <a16:creationId xmlns:a16="http://schemas.microsoft.com/office/drawing/2014/main" id="{17E53AA3-C895-46B1-843C-92742C2CD280}"/>
                  </a:ext>
                </a:extLst>
              </p:cNvPr>
              <p:cNvSpPr/>
              <p:nvPr/>
            </p:nvSpPr>
            <p:spPr>
              <a:xfrm>
                <a:off x="3256221" y="3628320"/>
                <a:ext cx="445109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200" dirty="0">
                    <a:solidFill>
                      <a:srgbClr val="523BBA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  <a:cs typeface="Segoe UI Semibold" panose="020B0702040204020203" pitchFamily="34" charset="0"/>
                  </a:rPr>
                  <a:t>0</a:t>
                </a:r>
                <a:endParaRPr lang="ru-RU" sz="2200" dirty="0">
                  <a:solidFill>
                    <a:srgbClr val="523BBA"/>
                  </a:solidFill>
                  <a:latin typeface="Fira Sans" panose="020B0503050000020004" pitchFamily="34" charset="0"/>
                  <a:ea typeface="Segoe UI Black" panose="020B0A02040204020203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F1EEAC8-F037-4AA7-BF46-3984E0DAB11A}"/>
              </a:ext>
            </a:extLst>
          </p:cNvPr>
          <p:cNvSpPr/>
          <p:nvPr/>
        </p:nvSpPr>
        <p:spPr>
          <a:xfrm>
            <a:off x="2060743" y="2208625"/>
            <a:ext cx="54542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0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9154C11-0133-4139-955D-34CD918725D6}"/>
              </a:ext>
            </a:extLst>
          </p:cNvPr>
          <p:cNvSpPr/>
          <p:nvPr/>
        </p:nvSpPr>
        <p:spPr>
          <a:xfrm>
            <a:off x="3414747" y="2830699"/>
            <a:ext cx="54542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0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8A171A79-C4A4-447C-8C01-049326A9F31C}"/>
              </a:ext>
            </a:extLst>
          </p:cNvPr>
          <p:cNvSpPr/>
          <p:nvPr/>
        </p:nvSpPr>
        <p:spPr>
          <a:xfrm>
            <a:off x="1960238" y="3033015"/>
            <a:ext cx="76628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0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3A9DED76-D96F-78A5-7205-7737A00D29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42929" y="4854446"/>
            <a:ext cx="1569848" cy="159076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7710D92-2D7E-8239-CB6A-4F5BFF9C7140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4AB5A7D6-E042-81FC-9880-4D3BB5ABCB72}"/>
              </a:ext>
            </a:extLst>
          </p:cNvPr>
          <p:cNvSpPr/>
          <p:nvPr/>
        </p:nvSpPr>
        <p:spPr>
          <a:xfrm>
            <a:off x="4789088" y="5015724"/>
            <a:ext cx="592057" cy="549031"/>
          </a:xfrm>
          <a:prstGeom prst="ellipse">
            <a:avLst/>
          </a:prstGeom>
          <a:solidFill>
            <a:srgbClr val="EF3E2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latin typeface="Fira Sans" panose="020B0503050000020004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51D8681-61B0-E8A7-8C79-FEA35D5BDD4E}"/>
              </a:ext>
            </a:extLst>
          </p:cNvPr>
          <p:cNvSpPr/>
          <p:nvPr/>
        </p:nvSpPr>
        <p:spPr>
          <a:xfrm>
            <a:off x="4841957" y="5053713"/>
            <a:ext cx="466703" cy="488722"/>
          </a:xfrm>
          <a:prstGeom prst="ellipse">
            <a:avLst/>
          </a:prstGeom>
          <a:solidFill>
            <a:srgbClr val="F3F3F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latin typeface="Fira Sans" panose="020B0503050000020004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0F0B10C-856A-4C09-3806-F302C79CB2E7}"/>
              </a:ext>
            </a:extLst>
          </p:cNvPr>
          <p:cNvSpPr/>
          <p:nvPr/>
        </p:nvSpPr>
        <p:spPr>
          <a:xfrm>
            <a:off x="4868393" y="5075818"/>
            <a:ext cx="4667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EF3E24"/>
                </a:solidFill>
                <a:latin typeface="Fira Sans" panose="020B0503050000020004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+1</a:t>
            </a:r>
            <a:endParaRPr lang="ru-RU" sz="2200" dirty="0">
              <a:solidFill>
                <a:srgbClr val="EF3E24"/>
              </a:solidFill>
              <a:latin typeface="Fira Sans" panose="020B0503050000020004" pitchFamily="34" charset="0"/>
              <a:ea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0" name="Рисунок 9" descr="Динамик телефона  со сплошной заливкой">
            <a:extLst>
              <a:ext uri="{FF2B5EF4-FFF2-40B4-BE49-F238E27FC236}">
                <a16:creationId xmlns:a16="http://schemas.microsoft.com/office/drawing/2014/main" id="{91B10D01-1AF8-13A9-5D67-0BE5EE9063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8512" y="3981988"/>
            <a:ext cx="788342" cy="83956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DB47289-FACE-D0B6-3FCB-37F647CF47BD}"/>
              </a:ext>
            </a:extLst>
          </p:cNvPr>
          <p:cNvSpPr txBox="1"/>
          <p:nvPr/>
        </p:nvSpPr>
        <p:spPr>
          <a:xfrm>
            <a:off x="1446854" y="3924715"/>
            <a:ext cx="10635505" cy="954107"/>
          </a:xfrm>
          <a:prstGeom prst="rect">
            <a:avLst/>
          </a:prstGeom>
          <a:gradFill flip="none" rotWithShape="1">
            <a:gsLst>
              <a:gs pos="0">
                <a:srgbClr val="6E3CC1">
                  <a:tint val="66000"/>
                  <a:satMod val="160000"/>
                </a:srgbClr>
              </a:gs>
              <a:gs pos="50000">
                <a:srgbClr val="6E3CC1">
                  <a:tint val="44500"/>
                  <a:satMod val="160000"/>
                </a:srgbClr>
              </a:gs>
              <a:gs pos="100000">
                <a:srgbClr val="6E3CC1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latin typeface="Fira Sans" panose="020B0503050000020004" pitchFamily="34" charset="0"/>
              </a:rPr>
              <a:t>Please put away all electronic devices – they're not    allowed during the quiz.</a:t>
            </a:r>
            <a:endParaRPr lang="ru-RU" sz="2800" b="1" dirty="0">
              <a:latin typeface="Fira Sans" panose="020B05030500000200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C9B2C1-DE06-8BAF-4538-404986AF7AEE}"/>
              </a:ext>
            </a:extLst>
          </p:cNvPr>
          <p:cNvSpPr txBox="1"/>
          <p:nvPr/>
        </p:nvSpPr>
        <p:spPr>
          <a:xfrm>
            <a:off x="1645240" y="2311763"/>
            <a:ext cx="10308380" cy="523220"/>
          </a:xfrm>
          <a:prstGeom prst="rect">
            <a:avLst/>
          </a:prstGeom>
          <a:gradFill flip="none" rotWithShape="1">
            <a:gsLst>
              <a:gs pos="0">
                <a:srgbClr val="6E3CC1">
                  <a:tint val="66000"/>
                  <a:satMod val="160000"/>
                </a:srgbClr>
              </a:gs>
              <a:gs pos="50000">
                <a:srgbClr val="6E3CC1">
                  <a:tint val="44500"/>
                  <a:satMod val="160000"/>
                </a:srgbClr>
              </a:gs>
              <a:gs pos="100000">
                <a:srgbClr val="6E3CC1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latin typeface="Fira Sans" panose="020B0503050000020004" pitchFamily="34" charset="0"/>
              </a:rPr>
              <a:t>We'll have 3 teams of 4 players each.</a:t>
            </a:r>
          </a:p>
        </p:txBody>
      </p:sp>
      <p:pic>
        <p:nvPicPr>
          <p:cNvPr id="45" name="Рисунок 44" descr="Чоканье со сплошной заливкой">
            <a:extLst>
              <a:ext uri="{FF2B5EF4-FFF2-40B4-BE49-F238E27FC236}">
                <a16:creationId xmlns:a16="http://schemas.microsoft.com/office/drawing/2014/main" id="{F7AA56D6-88F2-9765-FA6F-237E9C23BD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6769" y="3109343"/>
            <a:ext cx="730086" cy="706460"/>
          </a:xfrm>
          <a:prstGeom prst="rect">
            <a:avLst/>
          </a:prstGeom>
        </p:spPr>
      </p:pic>
      <p:pic>
        <p:nvPicPr>
          <p:cNvPr id="47" name="Рисунок 46" descr="Группа со сплошной заливкой">
            <a:extLst>
              <a:ext uri="{FF2B5EF4-FFF2-40B4-BE49-F238E27FC236}">
                <a16:creationId xmlns:a16="http://schemas.microsoft.com/office/drawing/2014/main" id="{8F1206DA-5762-1762-AB5C-E479693AC4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0177" y="2084049"/>
            <a:ext cx="914400" cy="9144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34E0503-FD84-50F6-7C58-0A0353652148}"/>
              </a:ext>
            </a:extLst>
          </p:cNvPr>
          <p:cNvSpPr txBox="1"/>
          <p:nvPr/>
        </p:nvSpPr>
        <p:spPr>
          <a:xfrm>
            <a:off x="1488519" y="3144174"/>
            <a:ext cx="10635505" cy="553998"/>
          </a:xfrm>
          <a:prstGeom prst="rect">
            <a:avLst/>
          </a:prstGeom>
          <a:gradFill flip="none" rotWithShape="1">
            <a:gsLst>
              <a:gs pos="0">
                <a:srgbClr val="6E3CC1">
                  <a:tint val="66000"/>
                  <a:satMod val="160000"/>
                </a:srgbClr>
              </a:gs>
              <a:gs pos="50000">
                <a:srgbClr val="6E3CC1">
                  <a:tint val="44500"/>
                  <a:satMod val="160000"/>
                </a:srgbClr>
              </a:gs>
              <a:gs pos="100000">
                <a:srgbClr val="6E3CC1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Fira Sans" panose="020B0503050000020004" pitchFamily="34" charset="0"/>
              </a:rPr>
              <a:t>Each team needs to select a captain and a unique team name</a:t>
            </a:r>
            <a:r>
              <a:rPr lang="en-US" sz="3000" b="1" dirty="0">
                <a:latin typeface="Fira Sans" panose="020B05030500000200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8854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10704-0AD3-BFBB-55C5-9D3BC9E64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A7342BC5-6DB3-824E-91CC-91993B3CD0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43BC2E-A83E-9D9E-1923-9355741345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2869" y="1057220"/>
            <a:ext cx="3485421" cy="3531861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99211AE7-E814-FB2E-1B10-282C0C8B3DC8}"/>
              </a:ext>
            </a:extLst>
          </p:cNvPr>
          <p:cNvGrpSpPr/>
          <p:nvPr/>
        </p:nvGrpSpPr>
        <p:grpSpPr>
          <a:xfrm>
            <a:off x="1596788" y="5229523"/>
            <a:ext cx="9300949" cy="1628477"/>
            <a:chOff x="2845751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0EB87D9C-8631-C3FD-022E-F9ACF2AA1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46669EF2-3E27-6558-7706-02330A88F794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EB036067-0245-F966-DE15-C88008BEF275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U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424BEC1E-21DA-30A4-3248-412FBB83D452}"/>
              </a:ext>
            </a:extLst>
          </p:cNvPr>
          <p:cNvSpPr/>
          <p:nvPr/>
        </p:nvSpPr>
        <p:spPr>
          <a:xfrm>
            <a:off x="3987438" y="5434627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1C8D3BC0-D892-EFE7-E2FF-858DBED34756}"/>
              </a:ext>
            </a:extLst>
          </p:cNvPr>
          <p:cNvSpPr/>
          <p:nvPr/>
        </p:nvSpPr>
        <p:spPr>
          <a:xfrm>
            <a:off x="5677056" y="542432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N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B46D6754-0503-2B37-8087-41B19F0D9E90}"/>
              </a:ext>
            </a:extLst>
          </p:cNvPr>
          <p:cNvSpPr/>
          <p:nvPr/>
        </p:nvSpPr>
        <p:spPr>
          <a:xfrm>
            <a:off x="7321309" y="5434627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7400103A-AB27-2E98-3EF6-C5A2902A02B7}"/>
              </a:ext>
            </a:extLst>
          </p:cNvPr>
          <p:cNvSpPr/>
          <p:nvPr/>
        </p:nvSpPr>
        <p:spPr>
          <a:xfrm>
            <a:off x="8860805" y="5386603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S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28ADACD4-C99C-ED2A-665F-63E8D939D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141" y="362355"/>
            <a:ext cx="4805718" cy="479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805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DC5C6-11AF-3819-71CD-C76AC951C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D262E1F7-DEAB-BD42-5A10-50800BFCD634}"/>
              </a:ext>
            </a:extLst>
          </p:cNvPr>
          <p:cNvSpPr/>
          <p:nvPr/>
        </p:nvSpPr>
        <p:spPr>
          <a:xfrm>
            <a:off x="789296" y="87113"/>
            <a:ext cx="9056748" cy="5392464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ABBEE9-E7B0-F1A0-8BDC-DFA7F8AB55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82869" y="1057220"/>
            <a:ext cx="3485421" cy="3531861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9BF0E818-65A8-82D7-AFDB-4F832C23D718}"/>
              </a:ext>
            </a:extLst>
          </p:cNvPr>
          <p:cNvGrpSpPr/>
          <p:nvPr/>
        </p:nvGrpSpPr>
        <p:grpSpPr>
          <a:xfrm>
            <a:off x="1597715" y="5229523"/>
            <a:ext cx="9804989" cy="1628477"/>
            <a:chOff x="2845751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01ADBD1A-9675-9937-F1D8-C325743F0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6489D3EB-2B70-A86F-1909-337FE632DB52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A8D197AC-A3B4-5D54-3FF6-A0BF815E6A8B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U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75AE2DE1-115F-9326-4EAA-D2BDF51CFD3A}"/>
              </a:ext>
            </a:extLst>
          </p:cNvPr>
          <p:cNvSpPr/>
          <p:nvPr/>
        </p:nvSpPr>
        <p:spPr>
          <a:xfrm>
            <a:off x="3834740" y="542159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L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9D494B27-F206-61F7-0BBE-07A87962AFF3}"/>
              </a:ext>
            </a:extLst>
          </p:cNvPr>
          <p:cNvSpPr/>
          <p:nvPr/>
        </p:nvSpPr>
        <p:spPr>
          <a:xfrm>
            <a:off x="5101127" y="542159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B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27899859-2819-071E-FDF6-062EA87D3C3B}"/>
              </a:ext>
            </a:extLst>
          </p:cNvPr>
          <p:cNvSpPr/>
          <p:nvPr/>
        </p:nvSpPr>
        <p:spPr>
          <a:xfrm>
            <a:off x="6304499" y="5422303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P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EEB5425-64E0-A027-EAEC-9DFB90537466}"/>
              </a:ext>
            </a:extLst>
          </p:cNvPr>
          <p:cNvSpPr/>
          <p:nvPr/>
        </p:nvSpPr>
        <p:spPr>
          <a:xfrm>
            <a:off x="8743581" y="5386603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5B031DE-3ACC-F21F-6223-848EA7032C5F}"/>
              </a:ext>
            </a:extLst>
          </p:cNvPr>
          <p:cNvSpPr/>
          <p:nvPr/>
        </p:nvSpPr>
        <p:spPr>
          <a:xfrm>
            <a:off x="9916276" y="5386603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73012B2-20F0-4DF7-E1CF-6F9F1FD3CC7A}"/>
              </a:ext>
            </a:extLst>
          </p:cNvPr>
          <p:cNvSpPr/>
          <p:nvPr/>
        </p:nvSpPr>
        <p:spPr>
          <a:xfrm>
            <a:off x="7518851" y="542159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M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B72BF88A-FE7A-7C8C-E2F4-5A36866BF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445" y="291047"/>
            <a:ext cx="5782367" cy="488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069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CB0BF-DBB1-07A1-EC02-95B7084F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EE2F8534-0E2E-C7B3-3916-0DFBC430F755}"/>
              </a:ext>
            </a:extLst>
          </p:cNvPr>
          <p:cNvSpPr/>
          <p:nvPr/>
        </p:nvSpPr>
        <p:spPr>
          <a:xfrm>
            <a:off x="789296" y="87113"/>
            <a:ext cx="9056748" cy="5392464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2199D5-0972-38B4-C286-681BE77E32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6587" y="1221099"/>
            <a:ext cx="2566494" cy="2600690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7CD4F7E0-EBC4-E096-9C20-FDB961F90279}"/>
              </a:ext>
            </a:extLst>
          </p:cNvPr>
          <p:cNvGrpSpPr/>
          <p:nvPr/>
        </p:nvGrpSpPr>
        <p:grpSpPr>
          <a:xfrm>
            <a:off x="1788783" y="5229523"/>
            <a:ext cx="9804989" cy="1628477"/>
            <a:chOff x="2845751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3C4ADDBB-8FD6-5800-BFC6-0EC6577B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35AB93DE-860B-1C12-0E77-F57EC3F236E4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1BE10C98-6D47-2D4B-585B-E3E243BE01EA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S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C199E77C-A882-5D47-6B17-6199341E329F}"/>
              </a:ext>
            </a:extLst>
          </p:cNvPr>
          <p:cNvSpPr/>
          <p:nvPr/>
        </p:nvSpPr>
        <p:spPr>
          <a:xfrm>
            <a:off x="4006698" y="542317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4C8A8146-F81F-3D3A-929F-D48F07E1DE76}"/>
              </a:ext>
            </a:extLst>
          </p:cNvPr>
          <p:cNvSpPr/>
          <p:nvPr/>
        </p:nvSpPr>
        <p:spPr>
          <a:xfrm>
            <a:off x="5219112" y="5410023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D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4957DBC-86FB-5EC3-04A0-7BDC4B3E38E8}"/>
              </a:ext>
            </a:extLst>
          </p:cNvPr>
          <p:cNvSpPr/>
          <p:nvPr/>
        </p:nvSpPr>
        <p:spPr>
          <a:xfrm>
            <a:off x="6349130" y="5388244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I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9F164640-69FF-6FB7-7C93-6230B803BFA8}"/>
              </a:ext>
            </a:extLst>
          </p:cNvPr>
          <p:cNvSpPr/>
          <p:nvPr/>
        </p:nvSpPr>
        <p:spPr>
          <a:xfrm>
            <a:off x="9902351" y="5373437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D3CBCFBB-B0C7-A878-96D5-F310F2EA74A7}"/>
              </a:ext>
            </a:extLst>
          </p:cNvPr>
          <p:cNvSpPr/>
          <p:nvPr/>
        </p:nvSpPr>
        <p:spPr>
          <a:xfrm>
            <a:off x="8667061" y="5403866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N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D33E24E2-776F-568C-05D6-33FB36F86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77" y="238941"/>
            <a:ext cx="6654645" cy="485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ACD3D5F3-B5AF-A29F-FFF7-7EA49DA604FD}"/>
              </a:ext>
            </a:extLst>
          </p:cNvPr>
          <p:cNvSpPr/>
          <p:nvPr/>
        </p:nvSpPr>
        <p:spPr>
          <a:xfrm>
            <a:off x="7492641" y="5403866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925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A0A1B-AAB4-4E88-EF24-C547577B5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B10D7340-FA17-C337-5D41-8DDA0BEF30E6}"/>
              </a:ext>
            </a:extLst>
          </p:cNvPr>
          <p:cNvSpPr/>
          <p:nvPr/>
        </p:nvSpPr>
        <p:spPr>
          <a:xfrm>
            <a:off x="1603506" y="296929"/>
            <a:ext cx="6973808" cy="3132071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585784-7496-5D55-7624-2FF5775B9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6587" y="1221099"/>
            <a:ext cx="2566494" cy="2600690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E0D20644-F780-DAE0-D773-50C0260F83CF}"/>
              </a:ext>
            </a:extLst>
          </p:cNvPr>
          <p:cNvGrpSpPr/>
          <p:nvPr/>
        </p:nvGrpSpPr>
        <p:grpSpPr>
          <a:xfrm>
            <a:off x="-59140" y="5229523"/>
            <a:ext cx="12310280" cy="1628477"/>
            <a:chOff x="2783253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E6F65C48-3DBF-CB33-1AF2-04516CC72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3253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D8902879-3A24-895B-5708-C7482169D3F1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D22C2FCD-F61F-FAA4-0C82-96530A840415}"/>
                </a:ext>
              </a:extLst>
            </p:cNvPr>
            <p:cNvSpPr/>
            <p:nvPr/>
          </p:nvSpPr>
          <p:spPr>
            <a:xfrm>
              <a:off x="4065682" y="1249911"/>
              <a:ext cx="361610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U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1F0500C5-C4BD-FBF8-9B39-1F7343BEA813}"/>
              </a:ext>
            </a:extLst>
          </p:cNvPr>
          <p:cNvSpPr/>
          <p:nvPr/>
        </p:nvSpPr>
        <p:spPr>
          <a:xfrm>
            <a:off x="5016597" y="544052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A3462AD9-F309-0045-014C-44945FC7614A}"/>
              </a:ext>
            </a:extLst>
          </p:cNvPr>
          <p:cNvSpPr/>
          <p:nvPr/>
        </p:nvSpPr>
        <p:spPr>
          <a:xfrm>
            <a:off x="6132524" y="5420166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D3207D-CB35-2D1E-C3F2-AC2A604828BD}"/>
              </a:ext>
            </a:extLst>
          </p:cNvPr>
          <p:cNvSpPr/>
          <p:nvPr/>
        </p:nvSpPr>
        <p:spPr>
          <a:xfrm>
            <a:off x="7261910" y="5420166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C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2317182-10EE-44CB-5EC2-44B0298C1177}"/>
              </a:ext>
            </a:extLst>
          </p:cNvPr>
          <p:cNvSpPr/>
          <p:nvPr/>
        </p:nvSpPr>
        <p:spPr>
          <a:xfrm>
            <a:off x="10640384" y="5388244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4715FF6-132E-A284-C6E2-B2780E35F82F}"/>
              </a:ext>
            </a:extLst>
          </p:cNvPr>
          <p:cNvSpPr/>
          <p:nvPr/>
        </p:nvSpPr>
        <p:spPr>
          <a:xfrm>
            <a:off x="9544974" y="541625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N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F30A46D-7629-AFE0-55A5-25C8E904DB68}"/>
              </a:ext>
            </a:extLst>
          </p:cNvPr>
          <p:cNvSpPr/>
          <p:nvPr/>
        </p:nvSpPr>
        <p:spPr>
          <a:xfrm>
            <a:off x="8369366" y="5409917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O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3D41C1A-086A-23A6-A57F-4A2C6220B2A2}"/>
              </a:ext>
            </a:extLst>
          </p:cNvPr>
          <p:cNvSpPr/>
          <p:nvPr/>
        </p:nvSpPr>
        <p:spPr>
          <a:xfrm>
            <a:off x="2768505" y="544052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A1ECE74F-86E1-664F-9C88-99A7AFEB1197}"/>
              </a:ext>
            </a:extLst>
          </p:cNvPr>
          <p:cNvSpPr/>
          <p:nvPr/>
        </p:nvSpPr>
        <p:spPr>
          <a:xfrm>
            <a:off x="1665741" y="541625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C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0D8A5A0F-D264-8139-B947-0C80E3B60025}"/>
              </a:ext>
            </a:extLst>
          </p:cNvPr>
          <p:cNvSpPr/>
          <p:nvPr/>
        </p:nvSpPr>
        <p:spPr>
          <a:xfrm>
            <a:off x="589466" y="541625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N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C0D4FDA2-82CD-2F6F-D009-757B4E9F9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566" y="336729"/>
            <a:ext cx="5134058" cy="488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679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DFF29-1226-A81B-1F1A-1DB1B2FF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7548A328-C478-7C7E-DD36-810D320C426C}"/>
              </a:ext>
            </a:extLst>
          </p:cNvPr>
          <p:cNvSpPr/>
          <p:nvPr/>
        </p:nvSpPr>
        <p:spPr>
          <a:xfrm>
            <a:off x="2128933" y="175774"/>
            <a:ext cx="5727777" cy="1774727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5D564F-81A1-9F2E-513D-789F4D8971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6587" y="1221099"/>
            <a:ext cx="2566494" cy="2600690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8A760758-CD35-D7DA-9869-7A5B1C06B213}"/>
              </a:ext>
            </a:extLst>
          </p:cNvPr>
          <p:cNvGrpSpPr/>
          <p:nvPr/>
        </p:nvGrpSpPr>
        <p:grpSpPr>
          <a:xfrm>
            <a:off x="-175860" y="5229523"/>
            <a:ext cx="12310280" cy="1628477"/>
            <a:chOff x="2753887" y="1135757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5A7DA1B4-983A-B5A5-C980-6DD86F59C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887" y="1135757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CCA8891A-4E1C-5301-0218-27A3C05217AA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389A81F2-520A-A1CC-D2B9-B3D5C76CA1A6}"/>
                </a:ext>
              </a:extLst>
            </p:cNvPr>
            <p:cNvSpPr/>
            <p:nvPr/>
          </p:nvSpPr>
          <p:spPr>
            <a:xfrm>
              <a:off x="5577680" y="1241979"/>
              <a:ext cx="34328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G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409D0335-3DF1-BDEA-6EB0-364553BD0B16}"/>
              </a:ext>
            </a:extLst>
          </p:cNvPr>
          <p:cNvSpPr/>
          <p:nvPr/>
        </p:nvSpPr>
        <p:spPr>
          <a:xfrm>
            <a:off x="5119188" y="542673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8567FB38-806E-2AA4-1C58-5ABFE082DE51}"/>
              </a:ext>
            </a:extLst>
          </p:cNvPr>
          <p:cNvSpPr/>
          <p:nvPr/>
        </p:nvSpPr>
        <p:spPr>
          <a:xfrm>
            <a:off x="1831675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89A965C-B121-4AA6-CA51-62F1C23890F8}"/>
              </a:ext>
            </a:extLst>
          </p:cNvPr>
          <p:cNvSpPr/>
          <p:nvPr/>
        </p:nvSpPr>
        <p:spPr>
          <a:xfrm>
            <a:off x="4063437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M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C2A4B2D-4425-1B67-4D8B-91DCF3C40333}"/>
              </a:ext>
            </a:extLst>
          </p:cNvPr>
          <p:cNvSpPr/>
          <p:nvPr/>
        </p:nvSpPr>
        <p:spPr>
          <a:xfrm>
            <a:off x="10607661" y="538513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0413C26-51F1-9CF0-56B5-205B02D554CA}"/>
              </a:ext>
            </a:extLst>
          </p:cNvPr>
          <p:cNvSpPr/>
          <p:nvPr/>
        </p:nvSpPr>
        <p:spPr>
          <a:xfrm>
            <a:off x="7254155" y="541716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DF8AACA-7086-B612-768C-4DA733B9AC03}"/>
              </a:ext>
            </a:extLst>
          </p:cNvPr>
          <p:cNvSpPr/>
          <p:nvPr/>
        </p:nvSpPr>
        <p:spPr>
          <a:xfrm>
            <a:off x="726073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M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6703181-6940-C4EB-C9E1-FB3AE9397E10}"/>
              </a:ext>
            </a:extLst>
          </p:cNvPr>
          <p:cNvSpPr/>
          <p:nvPr/>
        </p:nvSpPr>
        <p:spPr>
          <a:xfrm>
            <a:off x="2964539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O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A521D95-C17B-5241-2EBD-33303380CB33}"/>
              </a:ext>
            </a:extLst>
          </p:cNvPr>
          <p:cNvSpPr/>
          <p:nvPr/>
        </p:nvSpPr>
        <p:spPr>
          <a:xfrm>
            <a:off x="9502059" y="538513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1F3D6468-0A4D-4677-3D4B-7699FC4ACD47}"/>
              </a:ext>
            </a:extLst>
          </p:cNvPr>
          <p:cNvSpPr/>
          <p:nvPr/>
        </p:nvSpPr>
        <p:spPr>
          <a:xfrm>
            <a:off x="6198404" y="541716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P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40744746-E7A4-4C63-9818-FB3552F1B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595" y="160848"/>
            <a:ext cx="5006810" cy="500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6838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79BAD-D9E8-1AFF-16A0-95CD8F358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28768A8D-D34B-27CE-5EDB-AFEBA87DB91E}"/>
              </a:ext>
            </a:extLst>
          </p:cNvPr>
          <p:cNvSpPr/>
          <p:nvPr/>
        </p:nvSpPr>
        <p:spPr>
          <a:xfrm>
            <a:off x="2128933" y="175774"/>
            <a:ext cx="5727777" cy="1774727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ACDEDB-BB40-1D33-623A-5345ED8449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0488" y="1284656"/>
            <a:ext cx="1973260" cy="1999552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E487CE37-B9A4-DFC4-1277-74E750A94369}"/>
              </a:ext>
            </a:extLst>
          </p:cNvPr>
          <p:cNvGrpSpPr/>
          <p:nvPr/>
        </p:nvGrpSpPr>
        <p:grpSpPr>
          <a:xfrm>
            <a:off x="883022" y="5188977"/>
            <a:ext cx="9763412" cy="1628476"/>
            <a:chOff x="2753887" y="1135757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48D4C2FA-F3CE-9AB6-D525-032A98F47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887" y="1135757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48640600-BE47-9B8D-CFE2-52908AC262B6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1198B5F7-7FB4-EB08-399C-D499F9E8C106}"/>
              </a:ext>
            </a:extLst>
          </p:cNvPr>
          <p:cNvSpPr/>
          <p:nvPr/>
        </p:nvSpPr>
        <p:spPr>
          <a:xfrm>
            <a:off x="5940756" y="533636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I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78B64058-D6D0-D82C-8811-3F6DF2F0132E}"/>
              </a:ext>
            </a:extLst>
          </p:cNvPr>
          <p:cNvSpPr/>
          <p:nvPr/>
        </p:nvSpPr>
        <p:spPr>
          <a:xfrm>
            <a:off x="1902119" y="5360499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D2B0A11-6276-239C-3A72-6F703B9BB457}"/>
              </a:ext>
            </a:extLst>
          </p:cNvPr>
          <p:cNvSpPr/>
          <p:nvPr/>
        </p:nvSpPr>
        <p:spPr>
          <a:xfrm>
            <a:off x="4590459" y="533636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W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67A951F4-C4CA-4652-71BF-7A8270EFCFE4}"/>
              </a:ext>
            </a:extLst>
          </p:cNvPr>
          <p:cNvSpPr/>
          <p:nvPr/>
        </p:nvSpPr>
        <p:spPr>
          <a:xfrm>
            <a:off x="8491922" y="533636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1C9DD2D2-7916-A19D-FA5A-A3437D7C55A9}"/>
              </a:ext>
            </a:extLst>
          </p:cNvPr>
          <p:cNvSpPr/>
          <p:nvPr/>
        </p:nvSpPr>
        <p:spPr>
          <a:xfrm>
            <a:off x="3234632" y="533636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F801D7EF-D5EC-75D4-21B8-5342BA54B07E}"/>
              </a:ext>
            </a:extLst>
          </p:cNvPr>
          <p:cNvSpPr/>
          <p:nvPr/>
        </p:nvSpPr>
        <p:spPr>
          <a:xfrm>
            <a:off x="7238748" y="533636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F525B736-A5F0-C0F9-315F-B753532FA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76" y="63557"/>
            <a:ext cx="2532655" cy="527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919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E3A8A-046F-85A9-4358-1E5C74912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A97AB6E9-F38A-AE46-FC19-946B3BDE7438}"/>
              </a:ext>
            </a:extLst>
          </p:cNvPr>
          <p:cNvSpPr/>
          <p:nvPr/>
        </p:nvSpPr>
        <p:spPr>
          <a:xfrm>
            <a:off x="2128933" y="175774"/>
            <a:ext cx="5727777" cy="1774727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4CAFC9-B13E-F7C0-A20E-64255E7CB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6115" y="1221099"/>
            <a:ext cx="2393811" cy="2425706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5FDBEFF7-F0CD-1E23-2059-A83BDDB5D6D1}"/>
              </a:ext>
            </a:extLst>
          </p:cNvPr>
          <p:cNvGrpSpPr/>
          <p:nvPr/>
        </p:nvGrpSpPr>
        <p:grpSpPr>
          <a:xfrm>
            <a:off x="-189508" y="5229523"/>
            <a:ext cx="12310280" cy="1628477"/>
            <a:chOff x="2753887" y="1135757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1BFF5785-A14C-0624-E2A9-9F15F1293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887" y="1135757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A552B621-30EF-BEEF-3108-90561D2FAEA9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6766D91F-402C-CA2F-018B-EFA8BBB8E38D}"/>
                </a:ext>
              </a:extLst>
            </p:cNvPr>
            <p:cNvSpPr/>
            <p:nvPr/>
          </p:nvSpPr>
          <p:spPr>
            <a:xfrm>
              <a:off x="5821179" y="1207841"/>
              <a:ext cx="34328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C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EA540DD7-A1F5-6A88-A4E6-0AEB86B93B78}"/>
              </a:ext>
            </a:extLst>
          </p:cNvPr>
          <p:cNvSpPr/>
          <p:nvPr/>
        </p:nvSpPr>
        <p:spPr>
          <a:xfrm>
            <a:off x="5491158" y="537798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DEAD3B1E-7F2C-9FA6-AF30-747B7532714D}"/>
              </a:ext>
            </a:extLst>
          </p:cNvPr>
          <p:cNvSpPr/>
          <p:nvPr/>
        </p:nvSpPr>
        <p:spPr>
          <a:xfrm>
            <a:off x="1905506" y="537798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A8A3AE67-5A07-2C74-EA6B-4C1C4CCA6CB8}"/>
              </a:ext>
            </a:extLst>
          </p:cNvPr>
          <p:cNvSpPr/>
          <p:nvPr/>
        </p:nvSpPr>
        <p:spPr>
          <a:xfrm>
            <a:off x="4239974" y="5380951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I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E4D01DB-120F-5BDB-80AE-D70DB08E270E}"/>
              </a:ext>
            </a:extLst>
          </p:cNvPr>
          <p:cNvSpPr/>
          <p:nvPr/>
        </p:nvSpPr>
        <p:spPr>
          <a:xfrm>
            <a:off x="7908908" y="5354767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H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AA7A20EC-FB30-471F-5E4D-AAD05DCAC776}"/>
              </a:ext>
            </a:extLst>
          </p:cNvPr>
          <p:cNvSpPr/>
          <p:nvPr/>
        </p:nvSpPr>
        <p:spPr>
          <a:xfrm>
            <a:off x="748983" y="537798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C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E1B793C-9182-C18D-665A-FDAE835856E8}"/>
              </a:ext>
            </a:extLst>
          </p:cNvPr>
          <p:cNvSpPr/>
          <p:nvPr/>
        </p:nvSpPr>
        <p:spPr>
          <a:xfrm>
            <a:off x="3035824" y="537798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32FF6BC3-B69C-8D4E-5358-C6FEECC2508D}"/>
              </a:ext>
            </a:extLst>
          </p:cNvPr>
          <p:cNvSpPr/>
          <p:nvPr/>
        </p:nvSpPr>
        <p:spPr>
          <a:xfrm>
            <a:off x="10360325" y="5351019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25E3FFA-0CCE-8C12-3B1F-F81EC8B399DE}"/>
              </a:ext>
            </a:extLst>
          </p:cNvPr>
          <p:cNvSpPr/>
          <p:nvPr/>
        </p:nvSpPr>
        <p:spPr>
          <a:xfrm>
            <a:off x="6713020" y="537798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9222" name="Picture 6" descr="Picture background">
            <a:extLst>
              <a:ext uri="{FF2B5EF4-FFF2-40B4-BE49-F238E27FC236}">
                <a16:creationId xmlns:a16="http://schemas.microsoft.com/office/drawing/2014/main" id="{CF616096-8499-4A6C-605C-30C202D12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567" y="355822"/>
            <a:ext cx="6042864" cy="483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959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7D590-C33B-1EE4-8648-23DBCB017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5687B7D2-F33A-581F-5032-B7CFE6F12161}"/>
              </a:ext>
            </a:extLst>
          </p:cNvPr>
          <p:cNvSpPr/>
          <p:nvPr/>
        </p:nvSpPr>
        <p:spPr>
          <a:xfrm>
            <a:off x="2128933" y="175774"/>
            <a:ext cx="5727777" cy="1774727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C17C87-F184-1329-7B0E-17624F0E1E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6115" y="1221099"/>
            <a:ext cx="2393811" cy="2425706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44AE6DDE-9E2F-363A-ADB6-69F7FE42CDB2}"/>
              </a:ext>
            </a:extLst>
          </p:cNvPr>
          <p:cNvGrpSpPr/>
          <p:nvPr/>
        </p:nvGrpSpPr>
        <p:grpSpPr>
          <a:xfrm>
            <a:off x="-189508" y="5239297"/>
            <a:ext cx="11655435" cy="1628477"/>
            <a:chOff x="2753887" y="1135757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1BE95266-0BAE-D70A-4868-17D614979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887" y="1135757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35B99CBA-0844-8733-AC1C-C3CC8F2AA5F3}"/>
                </a:ext>
              </a:extLst>
            </p:cNvPr>
            <p:cNvSpPr/>
            <p:nvPr/>
          </p:nvSpPr>
          <p:spPr>
            <a:xfrm>
              <a:off x="3765275" y="1162037"/>
              <a:ext cx="2895163" cy="35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519163EB-EC4C-3C20-6ABA-4A5D663CA922}"/>
                </a:ext>
              </a:extLst>
            </p:cNvPr>
            <p:cNvSpPr/>
            <p:nvPr/>
          </p:nvSpPr>
          <p:spPr>
            <a:xfrm>
              <a:off x="5774066" y="1236446"/>
              <a:ext cx="34328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C</a:t>
              </a:r>
              <a:endParaRPr lang="ru-RU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Овал 1">
            <a:extLst>
              <a:ext uri="{FF2B5EF4-FFF2-40B4-BE49-F238E27FC236}">
                <a16:creationId xmlns:a16="http://schemas.microsoft.com/office/drawing/2014/main" id="{9B008E0D-42B5-B9C2-739E-EC5F4CE09910}"/>
              </a:ext>
            </a:extLst>
          </p:cNvPr>
          <p:cNvSpPr/>
          <p:nvPr/>
        </p:nvSpPr>
        <p:spPr>
          <a:xfrm>
            <a:off x="5119188" y="5426738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4DF1A7BA-8206-61D8-8AF9-FE55AEE38D49}"/>
              </a:ext>
            </a:extLst>
          </p:cNvPr>
          <p:cNvSpPr/>
          <p:nvPr/>
        </p:nvSpPr>
        <p:spPr>
          <a:xfrm>
            <a:off x="1831675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R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6F03909-D555-C916-C7BD-56B72195BDE0}"/>
              </a:ext>
            </a:extLst>
          </p:cNvPr>
          <p:cNvSpPr/>
          <p:nvPr/>
        </p:nvSpPr>
        <p:spPr>
          <a:xfrm>
            <a:off x="4063437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A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A7DBB58-E545-BE75-BBF6-CBB3326DE35A}"/>
              </a:ext>
            </a:extLst>
          </p:cNvPr>
          <p:cNvSpPr/>
          <p:nvPr/>
        </p:nvSpPr>
        <p:spPr>
          <a:xfrm>
            <a:off x="7323507" y="5417164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43A35E4F-EE4A-A584-B77E-16B913529E64}"/>
              </a:ext>
            </a:extLst>
          </p:cNvPr>
          <p:cNvSpPr/>
          <p:nvPr/>
        </p:nvSpPr>
        <p:spPr>
          <a:xfrm>
            <a:off x="726073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T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2475E764-2715-984C-9C1F-C2A1C418512E}"/>
              </a:ext>
            </a:extLst>
          </p:cNvPr>
          <p:cNvSpPr/>
          <p:nvPr/>
        </p:nvSpPr>
        <p:spPr>
          <a:xfrm>
            <a:off x="2964539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N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A95A60D6-8714-5B98-03D8-74384058EF54}"/>
              </a:ext>
            </a:extLst>
          </p:cNvPr>
          <p:cNvSpPr/>
          <p:nvPr/>
        </p:nvSpPr>
        <p:spPr>
          <a:xfrm>
            <a:off x="9630028" y="543755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E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041CE64F-FE64-99DA-D1B9-FE111E646B8A}"/>
              </a:ext>
            </a:extLst>
          </p:cNvPr>
          <p:cNvSpPr/>
          <p:nvPr/>
        </p:nvSpPr>
        <p:spPr>
          <a:xfrm>
            <a:off x="6198404" y="5417165"/>
            <a:ext cx="994873" cy="8283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rPr>
              <a:t>P</a:t>
            </a:r>
            <a:endParaRPr lang="ru-RU" sz="4000" b="1" dirty="0">
              <a:solidFill>
                <a:srgbClr val="B732D5"/>
              </a:solidFill>
              <a:latin typeface="Fira Sans" panose="020B05030500000200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1F318071-EEA5-E902-8FB4-E214D7387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224" y="209733"/>
            <a:ext cx="5147107" cy="499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702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71A12F-09AE-8EAB-4436-8953CF118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83732C2-A9C3-D243-E597-0492C718F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FFE36D-9B1E-A4C4-4189-0BA63639D6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887" y="3170248"/>
            <a:ext cx="10192208" cy="2627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EBA41-4A95-0E8A-CC6F-8CD1CDA842F4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783404-6E11-6C23-98DD-BC667C4882A6}"/>
              </a:ext>
            </a:extLst>
          </p:cNvPr>
          <p:cNvSpPr txBox="1"/>
          <p:nvPr/>
        </p:nvSpPr>
        <p:spPr>
          <a:xfrm>
            <a:off x="2449773" y="2982555"/>
            <a:ext cx="7731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</a:t>
            </a:r>
          </a:p>
          <a:p>
            <a:r>
              <a:rPr lang="en-US" sz="5400" b="1" dirty="0">
                <a:solidFill>
                  <a:schemeClr val="bg1"/>
                </a:solidFill>
              </a:rPr>
              <a:t>         TIME FOR ANSWERS</a:t>
            </a:r>
          </a:p>
        </p:txBody>
      </p:sp>
    </p:spTree>
    <p:extLst>
      <p:ext uri="{BB962C8B-B14F-4D97-AF65-F5344CB8AC3E}">
        <p14:creationId xmlns:p14="http://schemas.microsoft.com/office/powerpoint/2010/main" val="16148995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DC6ED3-26E9-C7AD-3ECB-BBB924D90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C2CE4EBB-443F-17F4-478A-50E7DA519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594" y="5101999"/>
            <a:ext cx="4039921" cy="103958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AFFA1A84-616C-350F-5502-119EAD7662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508" y="1736642"/>
            <a:ext cx="4187614" cy="103958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C09A508-B348-C8DA-7390-2BB6DF0900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67" y="5323766"/>
            <a:ext cx="4053150" cy="921865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0FDEAE96-2B53-AEB7-6523-C0B59CE798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814" y="4430762"/>
            <a:ext cx="3929253" cy="103958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6536B61F-E2A0-8AA2-C28A-4092F0E31E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60" y="3756582"/>
            <a:ext cx="3560110" cy="921865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924F1CF2-B787-4489-FA9F-20D6ADDB2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0946" y="2580731"/>
            <a:ext cx="3932261" cy="920576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51A865F8-5FD2-5295-B80B-C3F963CEA2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100" y="3371823"/>
            <a:ext cx="3385600" cy="103958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B28B6180-3BC4-98CB-B263-39BFDD2D35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341" y="2785574"/>
            <a:ext cx="3929253" cy="103958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9BCE7D17-B6B6-E222-A043-4F6C7CBB72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1422" y="4252417"/>
            <a:ext cx="3929252" cy="9205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D5BF40-E17E-2532-6766-2AF01C5D2D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32" y="1854845"/>
            <a:ext cx="3774600" cy="92186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35D5656-C4E9-47AD-53A0-504DA54099D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ANSWERS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2D609F4-EB6A-79E4-F116-FE2214473DD9}"/>
              </a:ext>
            </a:extLst>
          </p:cNvPr>
          <p:cNvGrpSpPr/>
          <p:nvPr/>
        </p:nvGrpSpPr>
        <p:grpSpPr>
          <a:xfrm>
            <a:off x="1971216" y="1925128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61EF32BF-5E42-1D15-31FF-64632BD43B0B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LAWYER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DB271A73-6EBE-9124-E482-F8FFBBDC80C1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4013F735-8A15-B878-D85E-13B231CBC60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7E9460D2-DC88-EDBE-9A66-4B41681C0FED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49AD2C9A-A9CF-32C3-929B-8DD0228AF21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A1449369-3D8D-873F-5766-9C4DD77AF994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401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68C515E-651F-B940-C1AF-6BCD8122F39C}"/>
              </a:ext>
            </a:extLst>
          </p:cNvPr>
          <p:cNvGrpSpPr/>
          <p:nvPr/>
        </p:nvGrpSpPr>
        <p:grpSpPr>
          <a:xfrm>
            <a:off x="2141083" y="3823737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E3861874-A4D7-F5CE-D3ED-B1525BB0CCAD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NURSE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9533697E-150C-B130-BC1C-E1884D51599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8BE243A2-A0E9-3B18-6F17-F18D4F1707F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F848E27D-37B1-2AF8-3696-5CFD2D2AE8AD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46F88AD8-7E89-0925-65AB-9FB373EC340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D9C9DA4B-7D39-2683-83F8-49355C9954FF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3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AB800EA7-E868-2BA4-DD3D-C0B7B154CA20}"/>
              </a:ext>
            </a:extLst>
          </p:cNvPr>
          <p:cNvGrpSpPr/>
          <p:nvPr/>
        </p:nvGrpSpPr>
        <p:grpSpPr>
          <a:xfrm>
            <a:off x="2141083" y="2862303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DD13259A-4AEA-2439-7273-75403B428212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CC4F1DAD-E008-DAF2-F64F-82EDA61BD61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9F28366E-B47B-4218-7C83-9725A089DE6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C29CD6BE-841B-4267-9F05-6E3E7B06C99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5E521661-0302-6887-B6E2-95160A7E68D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4BCC520A-070C-1647-D6BE-BD69B62AE8FE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36260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2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473440A-08C9-5CEB-6777-5BA9F44D7287}"/>
              </a:ext>
            </a:extLst>
          </p:cNvPr>
          <p:cNvGrpSpPr/>
          <p:nvPr/>
        </p:nvGrpSpPr>
        <p:grpSpPr>
          <a:xfrm>
            <a:off x="2141083" y="4597520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A1D66F16-DBB6-E9F3-8536-C23DF83BE484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PLUMBER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B7C6497B-6E53-3E42-1B6B-555B1007D96E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66067134-E0B9-2191-9E47-7155BDD5DB48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FFF645E2-72E9-5AA0-7E23-CD5B3E6C4B18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7D278F41-E9C4-A81C-AF0E-9CA100F6174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2882891F-51B0-6BB6-9646-ECD9DE5EC91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54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4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145A2F0D-6C4B-4824-5B2B-391376EE2E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10A7FBAF-BFB8-5C73-E5B0-C65A5EF7B93D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F250826-DA9B-F0A3-1FA3-FACF028E9903}"/>
              </a:ext>
            </a:extLst>
          </p:cNvPr>
          <p:cNvGrpSpPr/>
          <p:nvPr/>
        </p:nvGrpSpPr>
        <p:grpSpPr>
          <a:xfrm>
            <a:off x="2193043" y="5347274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3694709E-A123-0299-EF00-05A34C201775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DENTIST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44CD923A-6CB9-9532-5D56-4A4335103272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0877D5C1-5719-30D8-8216-A8E505A1B65B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126FCFFD-7FAA-FE58-1497-105573F3B71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49E1AE67-C817-0694-1759-7CA44C4B756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A397FA75-36C5-55E2-2F3C-EBE6EA3A42B5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5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63AC865C-95B9-8047-0188-588709EFEBDC}"/>
              </a:ext>
            </a:extLst>
          </p:cNvPr>
          <p:cNvGrpSpPr/>
          <p:nvPr/>
        </p:nvGrpSpPr>
        <p:grpSpPr>
          <a:xfrm>
            <a:off x="6593173" y="1873840"/>
            <a:ext cx="3167135" cy="549031"/>
            <a:chOff x="2023090" y="3626683"/>
            <a:chExt cx="3167135" cy="549031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C7B5DEDC-A727-AFC9-3B33-0060E3277D13}"/>
                </a:ext>
              </a:extLst>
            </p:cNvPr>
            <p:cNvSpPr/>
            <p:nvPr/>
          </p:nvSpPr>
          <p:spPr>
            <a:xfrm>
              <a:off x="2652307" y="3629636"/>
              <a:ext cx="2537918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ACCOUNTANT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C12AF78A-E40F-57DC-FC27-0BF9871B97E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42" name="Группа 41">
                <a:extLst>
                  <a:ext uri="{FF2B5EF4-FFF2-40B4-BE49-F238E27FC236}">
                    <a16:creationId xmlns:a16="http://schemas.microsoft.com/office/drawing/2014/main" id="{742B71EF-57F3-5AC8-F841-5F552560012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44" name="Овал 43">
                  <a:extLst>
                    <a:ext uri="{FF2B5EF4-FFF2-40B4-BE49-F238E27FC236}">
                      <a16:creationId xmlns:a16="http://schemas.microsoft.com/office/drawing/2014/main" id="{B42C69B1-3EAD-3D5E-8EAC-FE4061C629B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45" name="Овал 44">
                  <a:extLst>
                    <a:ext uri="{FF2B5EF4-FFF2-40B4-BE49-F238E27FC236}">
                      <a16:creationId xmlns:a16="http://schemas.microsoft.com/office/drawing/2014/main" id="{F13882F8-A11B-9E9A-1BAB-62DA24E21F9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6329A2E2-ECF6-11AC-B42E-D337021CE994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54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6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CE5FF0F0-C28C-1980-ADE6-AF46F1431F66}"/>
              </a:ext>
            </a:extLst>
          </p:cNvPr>
          <p:cNvGrpSpPr/>
          <p:nvPr/>
        </p:nvGrpSpPr>
        <p:grpSpPr>
          <a:xfrm>
            <a:off x="6645133" y="2639747"/>
            <a:ext cx="3235252" cy="549031"/>
            <a:chOff x="2023090" y="3626683"/>
            <a:chExt cx="3235252" cy="549031"/>
          </a:xfrm>
        </p:grpSpPr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AFC45EBA-A8AC-E604-4D46-A62298141BDF}"/>
                </a:ext>
              </a:extLst>
            </p:cNvPr>
            <p:cNvSpPr/>
            <p:nvPr/>
          </p:nvSpPr>
          <p:spPr>
            <a:xfrm>
              <a:off x="2652307" y="3629636"/>
              <a:ext cx="260603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PROGRAMMER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B2DFFFFC-F1E1-A1A0-8101-3F5DA8B7587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49" name="Группа 48">
                <a:extLst>
                  <a:ext uri="{FF2B5EF4-FFF2-40B4-BE49-F238E27FC236}">
                    <a16:creationId xmlns:a16="http://schemas.microsoft.com/office/drawing/2014/main" id="{5FF471A0-C7BA-A97C-674E-FB943B9E5FD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51" name="Овал 50">
                  <a:extLst>
                    <a:ext uri="{FF2B5EF4-FFF2-40B4-BE49-F238E27FC236}">
                      <a16:creationId xmlns:a16="http://schemas.microsoft.com/office/drawing/2014/main" id="{8D0A1896-DFC4-67F6-F414-3CF50F6A765B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52" name="Овал 51">
                  <a:extLst>
                    <a:ext uri="{FF2B5EF4-FFF2-40B4-BE49-F238E27FC236}">
                      <a16:creationId xmlns:a16="http://schemas.microsoft.com/office/drawing/2014/main" id="{6D9DDE50-7FBD-A4D5-4502-D9AB798F943E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A7219FFB-F541-3DC3-F79C-4AECC4FE2576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4336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7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874A3B18-2421-2891-271B-4661A0DB0B30}"/>
              </a:ext>
            </a:extLst>
          </p:cNvPr>
          <p:cNvGrpSpPr/>
          <p:nvPr/>
        </p:nvGrpSpPr>
        <p:grpSpPr>
          <a:xfrm>
            <a:off x="6640869" y="3475158"/>
            <a:ext cx="2305164" cy="549031"/>
            <a:chOff x="2023090" y="3626683"/>
            <a:chExt cx="2305164" cy="549031"/>
          </a:xfrm>
        </p:grpSpPr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D35B28C4-FF17-94EB-76AE-FC07CE0CDD1F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WAITER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5" name="Группа 54">
              <a:extLst>
                <a:ext uri="{FF2B5EF4-FFF2-40B4-BE49-F238E27FC236}">
                  <a16:creationId xmlns:a16="http://schemas.microsoft.com/office/drawing/2014/main" id="{3536F2C9-8982-6A65-63EF-1FB3285F83A8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56" name="Группа 55">
                <a:extLst>
                  <a:ext uri="{FF2B5EF4-FFF2-40B4-BE49-F238E27FC236}">
                    <a16:creationId xmlns:a16="http://schemas.microsoft.com/office/drawing/2014/main" id="{39C82131-064C-7988-37A4-ABD55A7A334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58" name="Овал 57">
                  <a:extLst>
                    <a:ext uri="{FF2B5EF4-FFF2-40B4-BE49-F238E27FC236}">
                      <a16:creationId xmlns:a16="http://schemas.microsoft.com/office/drawing/2014/main" id="{CC1D5088-564D-B169-34A3-E1370A4BECE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59" name="Овал 58">
                  <a:extLst>
                    <a:ext uri="{FF2B5EF4-FFF2-40B4-BE49-F238E27FC236}">
                      <a16:creationId xmlns:a16="http://schemas.microsoft.com/office/drawing/2014/main" id="{80360298-504B-E9E0-D234-787617C7296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3DABC768-B748-0428-7ED0-B28DE8807670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818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8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5B574E52-9BCC-9C47-20D9-E023FA71D548}"/>
              </a:ext>
            </a:extLst>
          </p:cNvPr>
          <p:cNvGrpSpPr/>
          <p:nvPr/>
        </p:nvGrpSpPr>
        <p:grpSpPr>
          <a:xfrm>
            <a:off x="6510641" y="4367157"/>
            <a:ext cx="2701598" cy="549031"/>
            <a:chOff x="2023090" y="3626683"/>
            <a:chExt cx="2701598" cy="549031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FA8A447-7675-1937-253D-B66D922F559A}"/>
                </a:ext>
              </a:extLst>
            </p:cNvPr>
            <p:cNvSpPr/>
            <p:nvPr/>
          </p:nvSpPr>
          <p:spPr>
            <a:xfrm>
              <a:off x="2652307" y="3629636"/>
              <a:ext cx="2072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ARCHITECT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91B245E9-D7E8-3DE7-8536-903F73741664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63" name="Группа 62">
                <a:extLst>
                  <a:ext uri="{FF2B5EF4-FFF2-40B4-BE49-F238E27FC236}">
                    <a16:creationId xmlns:a16="http://schemas.microsoft.com/office/drawing/2014/main" id="{EB21BA5B-EDD6-A0A9-264E-20E16A1F379F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65" name="Овал 64">
                  <a:extLst>
                    <a:ext uri="{FF2B5EF4-FFF2-40B4-BE49-F238E27FC236}">
                      <a16:creationId xmlns:a16="http://schemas.microsoft.com/office/drawing/2014/main" id="{EC37E88E-8FF6-878B-0BCC-401951ABEC4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66" name="Овал 65">
                  <a:extLst>
                    <a:ext uri="{FF2B5EF4-FFF2-40B4-BE49-F238E27FC236}">
                      <a16:creationId xmlns:a16="http://schemas.microsoft.com/office/drawing/2014/main" id="{080085E4-E235-253A-98F9-642BCD57030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id="{946F42DB-308B-BC21-000A-8AF9EFE9D44D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382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9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0F17CC03-1B83-57F1-5FB8-5014C211C3BC}"/>
              </a:ext>
            </a:extLst>
          </p:cNvPr>
          <p:cNvGrpSpPr/>
          <p:nvPr/>
        </p:nvGrpSpPr>
        <p:grpSpPr>
          <a:xfrm>
            <a:off x="6654698" y="5250365"/>
            <a:ext cx="2632603" cy="560145"/>
            <a:chOff x="2084615" y="3629636"/>
            <a:chExt cx="2632603" cy="560145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B4BE2087-1DD6-DEEC-2D47-B971DF8B6CBB}"/>
                </a:ext>
              </a:extLst>
            </p:cNvPr>
            <p:cNvSpPr/>
            <p:nvPr/>
          </p:nvSpPr>
          <p:spPr>
            <a:xfrm>
              <a:off x="2652307" y="3629636"/>
              <a:ext cx="206491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CARPENTER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5B59E8B1-878B-BDF6-057D-496CE5E5C449}"/>
                </a:ext>
              </a:extLst>
            </p:cNvPr>
            <p:cNvGrpSpPr/>
            <p:nvPr/>
          </p:nvGrpSpPr>
          <p:grpSpPr>
            <a:xfrm>
              <a:off x="2084615" y="3640750"/>
              <a:ext cx="580107" cy="549031"/>
              <a:chOff x="1293017" y="3587289"/>
              <a:chExt cx="580107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915F80AA-5F79-6151-D796-B1D4599819B8}"/>
                  </a:ext>
                </a:extLst>
              </p:cNvPr>
              <p:cNvGrpSpPr/>
              <p:nvPr/>
            </p:nvGrpSpPr>
            <p:grpSpPr>
              <a:xfrm>
                <a:off x="1293017" y="3587289"/>
                <a:ext cx="549031" cy="549031"/>
                <a:chOff x="1293017" y="3587289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CC21957B-2CB5-86EA-1503-59254AF2B221}"/>
                    </a:ext>
                  </a:extLst>
                </p:cNvPr>
                <p:cNvSpPr/>
                <p:nvPr/>
              </p:nvSpPr>
              <p:spPr>
                <a:xfrm>
                  <a:off x="1293017" y="3587289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F5832BB6-326C-0AE3-F641-57807E52996C}"/>
                    </a:ext>
                  </a:extLst>
                </p:cNvPr>
                <p:cNvSpPr/>
                <p:nvPr/>
              </p:nvSpPr>
              <p:spPr>
                <a:xfrm>
                  <a:off x="1365050" y="3624806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11D5F936-C1C2-E204-7FBA-E69C2AA3A83B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54053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10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67EFE7AA-F885-80B6-A1DE-58C47F3AE3F4}"/>
              </a:ext>
            </a:extLst>
          </p:cNvPr>
          <p:cNvSpPr txBox="1"/>
          <p:nvPr/>
        </p:nvSpPr>
        <p:spPr>
          <a:xfrm>
            <a:off x="2876309" y="2868707"/>
            <a:ext cx="2006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JUDGE </a:t>
            </a:r>
            <a:endParaRPr lang="ru-RU" sz="2800" b="1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5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BF731C2F-5281-4452-B3F9-DF011AAE81CC}"/>
              </a:ext>
            </a:extLst>
          </p:cNvPr>
          <p:cNvSpPr/>
          <p:nvPr/>
        </p:nvSpPr>
        <p:spPr>
          <a:xfrm>
            <a:off x="-131115" y="0"/>
            <a:ext cx="12192000" cy="6858000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E4729A-4A5F-06DB-938A-EA7663D40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446" y="908538"/>
            <a:ext cx="4697544" cy="476013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236431D3-5E20-4CE0-81AF-BE0B6DFC3DB4}"/>
              </a:ext>
            </a:extLst>
          </p:cNvPr>
          <p:cNvGrpSpPr/>
          <p:nvPr/>
        </p:nvGrpSpPr>
        <p:grpSpPr>
          <a:xfrm>
            <a:off x="4635459" y="356627"/>
            <a:ext cx="4876932" cy="933048"/>
            <a:chOff x="3437999" y="317859"/>
            <a:chExt cx="4075135" cy="933048"/>
          </a:xfrm>
        </p:grpSpPr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C3A2B261-A1AC-4D8C-9A32-779D1C9FA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utout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7999" y="317859"/>
              <a:ext cx="4075135" cy="933048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D9F7512D-5200-4508-928C-14EDE5BC5159}"/>
                </a:ext>
              </a:extLst>
            </p:cNvPr>
            <p:cNvSpPr/>
            <p:nvPr/>
          </p:nvSpPr>
          <p:spPr>
            <a:xfrm>
              <a:off x="4390349" y="317859"/>
              <a:ext cx="2895163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WARM-UP</a:t>
              </a: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5" name="Овал 74">
              <a:extLst>
                <a:ext uri="{FF2B5EF4-FFF2-40B4-BE49-F238E27FC236}">
                  <a16:creationId xmlns:a16="http://schemas.microsoft.com/office/drawing/2014/main" id="{01826BD2-543F-47AB-8F9C-461C28854D37}"/>
                </a:ext>
              </a:extLst>
            </p:cNvPr>
            <p:cNvSpPr/>
            <p:nvPr/>
          </p:nvSpPr>
          <p:spPr>
            <a:xfrm>
              <a:off x="3827582" y="439615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EF3E24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F49906CD-B4D4-47AC-A800-5E4530E02D85}"/>
              </a:ext>
            </a:extLst>
          </p:cNvPr>
          <p:cNvGrpSpPr/>
          <p:nvPr/>
        </p:nvGrpSpPr>
        <p:grpSpPr>
          <a:xfrm>
            <a:off x="4506624" y="2097370"/>
            <a:ext cx="7572228" cy="891087"/>
            <a:chOff x="3133060" y="309005"/>
            <a:chExt cx="6292537" cy="933048"/>
          </a:xfrm>
        </p:grpSpPr>
        <p:pic>
          <p:nvPicPr>
            <p:cNvPr id="77" name="Рисунок 76">
              <a:extLst>
                <a:ext uri="{FF2B5EF4-FFF2-40B4-BE49-F238E27FC236}">
                  <a16:creationId xmlns:a16="http://schemas.microsoft.com/office/drawing/2014/main" id="{89236010-26B4-470C-92E3-527B0A6FF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3060" y="309005"/>
              <a:ext cx="6292537" cy="933048"/>
            </a:xfrm>
            <a:prstGeom prst="rect">
              <a:avLst/>
            </a:prstGeom>
          </p:spPr>
        </p:pic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id="{A85E2FE5-E5DC-47E0-A599-F4CCD140803C}"/>
                </a:ext>
              </a:extLst>
            </p:cNvPr>
            <p:cNvSpPr/>
            <p:nvPr/>
          </p:nvSpPr>
          <p:spPr>
            <a:xfrm>
              <a:off x="4390349" y="323721"/>
              <a:ext cx="4256251" cy="653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GUESS THE PROFESSION</a:t>
              </a: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9" name="Овал 78">
              <a:extLst>
                <a:ext uri="{FF2B5EF4-FFF2-40B4-BE49-F238E27FC236}">
                  <a16:creationId xmlns:a16="http://schemas.microsoft.com/office/drawing/2014/main" id="{F5FD4066-5617-4E22-9BF7-3005103384FB}"/>
                </a:ext>
              </a:extLst>
            </p:cNvPr>
            <p:cNvSpPr/>
            <p:nvPr/>
          </p:nvSpPr>
          <p:spPr>
            <a:xfrm>
              <a:off x="3827582" y="439615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EF3E24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E5C6D348-27E9-4FEE-BC15-09663A0D522F}"/>
              </a:ext>
            </a:extLst>
          </p:cNvPr>
          <p:cNvGrpSpPr/>
          <p:nvPr/>
        </p:nvGrpSpPr>
        <p:grpSpPr>
          <a:xfrm>
            <a:off x="5759739" y="4139662"/>
            <a:ext cx="6074834" cy="933048"/>
            <a:chOff x="3577715" y="176038"/>
            <a:chExt cx="4029205" cy="933048"/>
          </a:xfrm>
        </p:grpSpPr>
        <p:pic>
          <p:nvPicPr>
            <p:cNvPr id="81" name="Рисунок 80">
              <a:extLst>
                <a:ext uri="{FF2B5EF4-FFF2-40B4-BE49-F238E27FC236}">
                  <a16:creationId xmlns:a16="http://schemas.microsoft.com/office/drawing/2014/main" id="{4DAEE2FB-A29F-494E-9D2D-0982F9853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715" y="176038"/>
              <a:ext cx="4018959" cy="933048"/>
            </a:xfrm>
            <a:prstGeom prst="rect">
              <a:avLst/>
            </a:prstGeom>
          </p:spPr>
        </p:pic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2E278FEE-46E3-4318-BB0D-D04A2E329C10}"/>
                </a:ext>
              </a:extLst>
            </p:cNvPr>
            <p:cNvSpPr/>
            <p:nvPr/>
          </p:nvSpPr>
          <p:spPr>
            <a:xfrm>
              <a:off x="4390348" y="358893"/>
              <a:ext cx="3216572" cy="672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CAPTAIN’S CHALLENGE</a:t>
              </a: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3B1EBA42-FA77-4298-BD2A-3E2F70D5B01A}"/>
                </a:ext>
              </a:extLst>
            </p:cNvPr>
            <p:cNvSpPr/>
            <p:nvPr/>
          </p:nvSpPr>
          <p:spPr>
            <a:xfrm>
              <a:off x="3873672" y="29534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EF3E24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D5A75CA2-C0FD-4240-AFE5-C6CB6B27BAB0}"/>
              </a:ext>
            </a:extLst>
          </p:cNvPr>
          <p:cNvGrpSpPr/>
          <p:nvPr/>
        </p:nvGrpSpPr>
        <p:grpSpPr>
          <a:xfrm>
            <a:off x="3001623" y="1258897"/>
            <a:ext cx="5030624" cy="921865"/>
            <a:chOff x="2845751" y="1144206"/>
            <a:chExt cx="4075135" cy="921865"/>
          </a:xfrm>
        </p:grpSpPr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DB6F6F93-9801-468C-9CF1-6BA077D91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84A9B142-C55E-40D0-A6A6-C40AD82D2591}"/>
                </a:ext>
              </a:extLst>
            </p:cNvPr>
            <p:cNvSpPr/>
            <p:nvPr/>
          </p:nvSpPr>
          <p:spPr>
            <a:xfrm>
              <a:off x="3765275" y="1162037"/>
              <a:ext cx="2895163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ANAGRAMS</a:t>
              </a: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A57A1E09-C9D2-45B0-890F-51E3E5327C56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500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2</a:t>
              </a:r>
              <a:endParaRPr lang="ru-RU" sz="2500" dirty="0">
                <a:solidFill>
                  <a:srgbClr val="B732D5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F8A186A4-ED62-4324-B415-77037BED2861}"/>
              </a:ext>
            </a:extLst>
          </p:cNvPr>
          <p:cNvGrpSpPr/>
          <p:nvPr/>
        </p:nvGrpSpPr>
        <p:grpSpPr>
          <a:xfrm>
            <a:off x="4488657" y="3179954"/>
            <a:ext cx="5674998" cy="921865"/>
            <a:chOff x="2845751" y="1144206"/>
            <a:chExt cx="4543510" cy="921865"/>
          </a:xfrm>
        </p:grpSpPr>
        <p:pic>
          <p:nvPicPr>
            <p:cNvPr id="89" name="Рисунок 88">
              <a:extLst>
                <a:ext uri="{FF2B5EF4-FFF2-40B4-BE49-F238E27FC236}">
                  <a16:creationId xmlns:a16="http://schemas.microsoft.com/office/drawing/2014/main" id="{5AE5E3DE-2ADD-47A7-9593-E7D163B79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AF4CCA82-1B28-448B-AAD1-D4A3AC024AC8}"/>
                </a:ext>
              </a:extLst>
            </p:cNvPr>
            <p:cNvSpPr/>
            <p:nvPr/>
          </p:nvSpPr>
          <p:spPr>
            <a:xfrm>
              <a:off x="3765275" y="1150313"/>
              <a:ext cx="3623986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ru-RU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С</a:t>
              </a:r>
              <a:r>
                <a:rPr lang="en-US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OMPANY LOGOS</a:t>
              </a: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" name="Овал 90">
              <a:extLst>
                <a:ext uri="{FF2B5EF4-FFF2-40B4-BE49-F238E27FC236}">
                  <a16:creationId xmlns:a16="http://schemas.microsoft.com/office/drawing/2014/main" id="{0A69072F-C8FB-4D2B-BB5A-A307E776B893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grpSp>
        <p:nvGrpSpPr>
          <p:cNvPr id="92" name="Группа 91">
            <a:extLst>
              <a:ext uri="{FF2B5EF4-FFF2-40B4-BE49-F238E27FC236}">
                <a16:creationId xmlns:a16="http://schemas.microsoft.com/office/drawing/2014/main" id="{CED06F88-9E4A-4611-9D4E-52D1F4314211}"/>
              </a:ext>
            </a:extLst>
          </p:cNvPr>
          <p:cNvGrpSpPr/>
          <p:nvPr/>
        </p:nvGrpSpPr>
        <p:grpSpPr>
          <a:xfrm>
            <a:off x="4775351" y="5301900"/>
            <a:ext cx="4559423" cy="931218"/>
            <a:chOff x="2869777" y="1132727"/>
            <a:chExt cx="4184847" cy="931218"/>
          </a:xfrm>
        </p:grpSpPr>
        <p:pic>
          <p:nvPicPr>
            <p:cNvPr id="93" name="Рисунок 92">
              <a:extLst>
                <a:ext uri="{FF2B5EF4-FFF2-40B4-BE49-F238E27FC236}">
                  <a16:creationId xmlns:a16="http://schemas.microsoft.com/office/drawing/2014/main" id="{A593146C-E5C4-42DA-90A3-052219192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9777" y="1142080"/>
              <a:ext cx="4184847" cy="921865"/>
            </a:xfrm>
            <a:prstGeom prst="rect">
              <a:avLst/>
            </a:prstGeom>
          </p:spPr>
        </p:pic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286C7F6E-1A3D-4BFF-82BC-F76898A938AE}"/>
                </a:ext>
              </a:extLst>
            </p:cNvPr>
            <p:cNvSpPr/>
            <p:nvPr/>
          </p:nvSpPr>
          <p:spPr>
            <a:xfrm>
              <a:off x="3765275" y="1132727"/>
              <a:ext cx="3289349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JOB INTERVIEW</a:t>
              </a:r>
              <a:endParaRPr lang="ru-RU" sz="3200" dirty="0">
                <a:solidFill>
                  <a:schemeClr val="bg1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5" name="Овал 94">
              <a:extLst>
                <a:ext uri="{FF2B5EF4-FFF2-40B4-BE49-F238E27FC236}">
                  <a16:creationId xmlns:a16="http://schemas.microsoft.com/office/drawing/2014/main" id="{5DA9B99D-4C31-4C97-9B3C-D28DCD5489CE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6</a:t>
              </a:r>
            </a:p>
          </p:txBody>
        </p:sp>
      </p:grp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8BBBBCD3-10C0-4634-9A73-D56523282A9C}"/>
              </a:ext>
            </a:extLst>
          </p:cNvPr>
          <p:cNvSpPr/>
          <p:nvPr/>
        </p:nvSpPr>
        <p:spPr>
          <a:xfrm>
            <a:off x="512109" y="2788898"/>
            <a:ext cx="38126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503AB9"/>
                </a:solidFill>
                <a:latin typeface="Fira Sans" panose="020B0503050000020004" pitchFamily="34" charset="0"/>
              </a:rPr>
              <a:t>GET READY FOR 6 EXCITING ROUNDS</a:t>
            </a:r>
            <a:endParaRPr lang="ru-RU" sz="4000" b="1" dirty="0">
              <a:solidFill>
                <a:srgbClr val="503AB9"/>
              </a:solidFill>
              <a:latin typeface="Fira Sans" panose="020B05030500000200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066344-5AD2-FDD0-2E68-59085D4592CE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46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A23E4-5790-71B3-BEF7-5F66A056E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5275CE0-450B-D72E-2A8F-D3254FF8CB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397" y="258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FDE80E-E0E9-99CF-3CC3-B92D5979DA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617" y="3340613"/>
            <a:ext cx="6675699" cy="18045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DABEA6-139F-FDF6-7180-1E54BD0A0DD0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602B5C-3D49-EB6A-62F6-35C55099CF94}"/>
              </a:ext>
            </a:extLst>
          </p:cNvPr>
          <p:cNvSpPr txBox="1"/>
          <p:nvPr/>
        </p:nvSpPr>
        <p:spPr>
          <a:xfrm>
            <a:off x="3118513" y="3151062"/>
            <a:ext cx="585489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 ROUND  3</a:t>
            </a:r>
          </a:p>
          <a:p>
            <a:r>
              <a:rPr lang="en-US" sz="4000" b="1" dirty="0">
                <a:solidFill>
                  <a:schemeClr val="bg1"/>
                </a:solidFill>
              </a:rPr>
              <a:t>GUESS THE PROFESSION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30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9C1170-75BF-019D-4D41-23E43D14C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15305FD-E561-C301-ABB9-9CC7B3831C1F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1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86BD610F-35D0-6BBB-9BF1-A5877A6511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0F314C4C-5B0D-2E63-40C8-BB9C77351477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2C2801-9DC5-FE97-F2C4-9FBFD4B04161}"/>
              </a:ext>
            </a:extLst>
          </p:cNvPr>
          <p:cNvSpPr txBox="1"/>
          <p:nvPr/>
        </p:nvSpPr>
        <p:spPr>
          <a:xfrm>
            <a:off x="2326943" y="2505671"/>
            <a:ext cx="738343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someone who can count well and keeps the money records of a business.</a:t>
            </a:r>
            <a:b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lang="ru-RU" sz="4400" dirty="0"/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B588FC6F-C9CF-5856-EDAA-927E0DA4C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7629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AFA2F1-9088-DE02-6D29-694975F8A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178B0C8-3199-0E6F-1886-4497F5FE9764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2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3636F772-8572-D166-8683-72B6985D2B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4D303962-5F77-3B00-983E-2B293E48C623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5FD36B-6410-645E-E4C4-7EF294C6021D}"/>
              </a:ext>
            </a:extLst>
          </p:cNvPr>
          <p:cNvSpPr txBox="1"/>
          <p:nvPr/>
        </p:nvSpPr>
        <p:spPr>
          <a:xfrm>
            <a:off x="3048569" y="2890391"/>
            <a:ext cx="609713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someone who makes walls with bricks</a:t>
            </a:r>
            <a:endParaRPr lang="ru-RU" sz="4400" dirty="0"/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948E4AAC-BB87-D04E-1E28-DAAF837DB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7262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75A7E8-B855-ABB8-6BF0-0E8B23314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96CAE55-0CC6-E24D-F81E-91839C353B1C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3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5BA28DF5-A577-C587-D701-A77ADCC137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E4E3FBB0-6D79-F896-1E4C-6F5CE5B11D0B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10CB75-6EEC-12D7-CFA4-692525FB3413}"/>
              </a:ext>
            </a:extLst>
          </p:cNvPr>
          <p:cNvSpPr txBox="1"/>
          <p:nvPr/>
        </p:nvSpPr>
        <p:spPr>
          <a:xfrm>
            <a:off x="3048569" y="2890391"/>
            <a:ext cx="609713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someone who writes computer programs</a:t>
            </a:r>
            <a:endParaRPr lang="ru-RU" sz="4400" dirty="0"/>
          </a:p>
        </p:txBody>
      </p:sp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5EA9A3F8-CB2B-8E3E-970B-E74D4B0E0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4584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28C891-370D-9380-6E48-E80F04C4E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7083BA-4042-1461-DC83-30C85C7069B6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4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6FFDC1D4-9ACC-EF27-86E2-29E75BE940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D4A1E8FC-5EE6-D786-EE56-BC5A570F253D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213F8C-033B-7E32-A27A-35ACF4569B29}"/>
              </a:ext>
            </a:extLst>
          </p:cNvPr>
          <p:cNvSpPr txBox="1"/>
          <p:nvPr/>
        </p:nvSpPr>
        <p:spPr>
          <a:xfrm>
            <a:off x="3048569" y="2890391"/>
            <a:ext cx="609713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someone who gets cash or pays out money in a shop</a:t>
            </a:r>
            <a:endParaRPr lang="ru-RU" sz="4400" dirty="0"/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72066FA8-899B-D7D7-3C6E-6B8557973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7530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4DF67B-E23F-FFD3-D5EF-04E7C2857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697640-DB12-9C88-ABF4-EDD23F197F28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5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E517CAE7-5CCF-4E3D-B592-B3C31405C5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25901190-7122-1F22-12E4-F0FC48B2F32C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19AB03-0E31-54AB-5D27-A2CFBBF9EA00}"/>
              </a:ext>
            </a:extLst>
          </p:cNvPr>
          <p:cNvSpPr txBox="1"/>
          <p:nvPr/>
        </p:nvSpPr>
        <p:spPr>
          <a:xfrm>
            <a:off x="3048569" y="2890391"/>
            <a:ext cx="609713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someone who gets cash or pays out money in a shop</a:t>
            </a:r>
            <a:endParaRPr lang="ru-RU" sz="4400" dirty="0"/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BF769561-1320-4134-AF0D-7E2914513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43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993671-57ED-805D-5B90-E702A898D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8F334DB-A0C0-DF76-18A3-313F6A325D9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6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F8CE4B9B-E15D-D21E-C173-E83F6F91D1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FC8091E3-578B-821A-8A3A-04AE93F02032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BFAADE-35BF-9495-EF99-14498A4C52D1}"/>
              </a:ext>
            </a:extLst>
          </p:cNvPr>
          <p:cNvSpPr txBox="1"/>
          <p:nvPr/>
        </p:nvSpPr>
        <p:spPr>
          <a:xfrm>
            <a:off x="3048569" y="2890391"/>
            <a:ext cx="609713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someone who changes spoken words from one language to another</a:t>
            </a:r>
            <a:br>
              <a:rPr lang="en-US" sz="4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4400" dirty="0"/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F3395FB4-F8A4-E0A5-0A6A-E48F78D53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9119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6B3870-8174-3141-D961-4209F88A6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C9B64-589C-F73C-C1B7-38DEA495329D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7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212DA524-3A57-12EF-0C8D-6EC7DC5B1E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4B927CE1-DBC2-F3EA-C7D0-E17EA5E32FED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788532-5975-44EF-6506-5912135EFEA2}"/>
              </a:ext>
            </a:extLst>
          </p:cNvPr>
          <p:cNvSpPr txBox="1"/>
          <p:nvPr/>
        </p:nvSpPr>
        <p:spPr>
          <a:xfrm>
            <a:off x="3048569" y="2890391"/>
            <a:ext cx="609713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someone whose job is to design buildings</a:t>
            </a:r>
            <a:endParaRPr lang="ru-RU" sz="4400" dirty="0"/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C3035EBE-11E3-EDD0-C714-6CC9153DA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6345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B6574D-DAD7-5C74-182E-72E71651F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C3E8717-2A00-CB3E-44F1-B56B5CA7FF8A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8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CC30BED9-94DE-91D8-551F-7792C4A88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9DC31779-B0F9-BC9F-3855-25164B4AC6A2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24AA1E-A2C2-4D95-A10B-AC7FB3BACF13}"/>
              </a:ext>
            </a:extLst>
          </p:cNvPr>
          <p:cNvSpPr txBox="1"/>
          <p:nvPr/>
        </p:nvSpPr>
        <p:spPr>
          <a:xfrm>
            <a:off x="3048569" y="2890391"/>
            <a:ext cx="609713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________is a teacher of the highest academic rank in a college or university</a:t>
            </a:r>
            <a:endParaRPr lang="ru-RU" sz="4400" dirty="0"/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73E15B20-C58A-B28B-1936-1542231C4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6902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3ADA04-8FA2-87C7-CCB4-177709B17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EDE765-A361-7C25-0DC1-A30A3BA35ADA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9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79922253-947B-12DD-2B95-8195BC590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9BACF7AE-89B1-7DAD-F014-8BDA43023E74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9B3E82-6AAD-1640-A819-6C8BBC6A4C70}"/>
              </a:ext>
            </a:extLst>
          </p:cNvPr>
          <p:cNvSpPr txBox="1"/>
          <p:nvPr/>
        </p:nvSpPr>
        <p:spPr>
          <a:xfrm>
            <a:off x="3048569" y="2890391"/>
            <a:ext cx="609713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A\an ________ is qualified and licensed to give people medical treatment</a:t>
            </a:r>
            <a:endParaRPr lang="ru-RU" sz="4400" dirty="0"/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9926E7DA-3585-A7AD-24F9-090140BEF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807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C77BC1-52FF-0AFA-19C5-B79C0857D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390B434-4057-BC9A-79FE-F3702B567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C47DB0-D6C5-6ED4-46AD-CD67D831D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707" y="2982555"/>
            <a:ext cx="9747039" cy="26949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320E2A-A81D-E1D5-C68C-51E176BFEA70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905DE-AFF3-BB44-F6C6-5E4D31DE6D75}"/>
              </a:ext>
            </a:extLst>
          </p:cNvPr>
          <p:cNvSpPr txBox="1"/>
          <p:nvPr/>
        </p:nvSpPr>
        <p:spPr>
          <a:xfrm>
            <a:off x="4308863" y="3151062"/>
            <a:ext cx="36574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ROUND  1</a:t>
            </a:r>
          </a:p>
          <a:p>
            <a:r>
              <a:rPr lang="en-US" sz="5400" b="1" dirty="0">
                <a:solidFill>
                  <a:schemeClr val="bg1"/>
                </a:solidFill>
              </a:rPr>
              <a:t>WARM UP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69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1FA8DD-C539-ABF6-2B2D-EA86EBA5D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4EA9777-00DA-B060-0CC7-3A48E2EA15CA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10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09A6234-78C5-93FC-3121-306E2EEC4D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88C2C93B-84D2-EEE8-27FC-F1B5A9DBFAAF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C691F0-62B6-07B3-C717-038B23C932B9}"/>
              </a:ext>
            </a:extLst>
          </p:cNvPr>
          <p:cNvSpPr txBox="1"/>
          <p:nvPr/>
        </p:nvSpPr>
        <p:spPr>
          <a:xfrm>
            <a:off x="3048569" y="2890391"/>
            <a:ext cx="6097136" cy="2379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Someone with an important job in a military organization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0BB26F58-429C-C362-5F18-1DFCB50A2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7461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F40059-F3DA-C9DA-4D49-8380DA579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19D327-D598-1EFD-F3CA-0DD50D5BB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4DC162-021D-B260-B78B-6B7F7BF86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887" y="3170248"/>
            <a:ext cx="10192208" cy="2627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BD6845-6B29-F35A-7401-7FB226F90C70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CBA0C7-B6A4-B0AE-55ED-110FDDAB4FEB}"/>
              </a:ext>
            </a:extLst>
          </p:cNvPr>
          <p:cNvSpPr txBox="1"/>
          <p:nvPr/>
        </p:nvSpPr>
        <p:spPr>
          <a:xfrm>
            <a:off x="2449773" y="2982555"/>
            <a:ext cx="7731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</a:t>
            </a:r>
          </a:p>
          <a:p>
            <a:r>
              <a:rPr lang="en-US" sz="5400" b="1" dirty="0">
                <a:solidFill>
                  <a:schemeClr val="bg1"/>
                </a:solidFill>
              </a:rPr>
              <a:t>         TIME FOR ANSWERS</a:t>
            </a:r>
          </a:p>
        </p:txBody>
      </p:sp>
    </p:spTree>
    <p:extLst>
      <p:ext uri="{BB962C8B-B14F-4D97-AF65-F5344CB8AC3E}">
        <p14:creationId xmlns:p14="http://schemas.microsoft.com/office/powerpoint/2010/main" val="8886980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208783-3EF0-95CE-25D8-A8AA83C35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1179E001-A2BD-C9ED-C163-2D0BCE1B9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80" y="5101999"/>
            <a:ext cx="4039921" cy="103958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C4DAF44F-AB1E-45E2-EBD7-B97C9C138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210" y="1709233"/>
            <a:ext cx="4187614" cy="1039580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546FB93D-F0D2-6B2F-E88F-0A74CBAA69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412" y="5327374"/>
            <a:ext cx="4414483" cy="1141665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84D93CF3-D970-4C54-7FA7-1903523FD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26" y="4457006"/>
            <a:ext cx="3929253" cy="1039580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5E7C5703-C5B5-117E-77CB-3F49206705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91" y="3633907"/>
            <a:ext cx="3560110" cy="921865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BB98B9FB-04A6-CAC6-1077-68C89C40C8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55" y="2594172"/>
            <a:ext cx="3932261" cy="920576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90E19C6B-994C-E10B-597D-DA93707FE3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259" y="3337646"/>
            <a:ext cx="3385600" cy="103958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6639CB41-7FCC-9550-1DB5-712AEE2C4E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4" y="2750864"/>
            <a:ext cx="3929253" cy="103958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0CD9D4C3-980C-FA30-FD1A-AC7D54DF6F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4485" y="4300310"/>
            <a:ext cx="3929252" cy="9205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4FD13E-405F-35A4-EF1C-4CCFBFBAA9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009" y="1854357"/>
            <a:ext cx="3774600" cy="92186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D4905C-6994-08DE-5A5A-9F58DD0882DD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ANSWERS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30C8F92-8D10-5AFC-1138-ECC5873C4407}"/>
              </a:ext>
            </a:extLst>
          </p:cNvPr>
          <p:cNvGrpSpPr/>
          <p:nvPr/>
        </p:nvGrpSpPr>
        <p:grpSpPr>
          <a:xfrm>
            <a:off x="1971216" y="1925128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FBDBB8B0-1795-6244-B699-74B46964514B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BE3692DF-6052-793B-7861-38370D9D4017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A6816D76-8CA7-7D50-6138-271669B93B3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EF9AA02D-D4F7-4C33-0599-5DA1F2C6170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F6A58FE6-EBFC-FF64-17CB-DA365922344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A32AB206-51B6-58F4-B042-F6900DB357FA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401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899B647-C177-5F41-A8BA-6F84254828E7}"/>
              </a:ext>
            </a:extLst>
          </p:cNvPr>
          <p:cNvGrpSpPr/>
          <p:nvPr/>
        </p:nvGrpSpPr>
        <p:grpSpPr>
          <a:xfrm>
            <a:off x="2141083" y="3823737"/>
            <a:ext cx="3123483" cy="549031"/>
            <a:chOff x="2023090" y="3626683"/>
            <a:chExt cx="3123483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E2721C3E-A81D-FB5E-9151-C34242C61DFF}"/>
                </a:ext>
              </a:extLst>
            </p:cNvPr>
            <p:cNvSpPr/>
            <p:nvPr/>
          </p:nvSpPr>
          <p:spPr>
            <a:xfrm>
              <a:off x="2652307" y="3629636"/>
              <a:ext cx="249426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PROGRAMMER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7C4AF717-CABE-0A3E-2352-6471477985E8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EABED3AC-EDDD-E180-ED8A-CD46982FFEA2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1B224172-471B-57A5-FD7E-34E0985760CC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C7DF843A-4934-5180-5362-F29348FD2A0A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EABBD309-34E1-ACE7-F832-40FA96A4788F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3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0C3C1A63-34C5-FA70-6CD8-F6E4B831A7D6}"/>
              </a:ext>
            </a:extLst>
          </p:cNvPr>
          <p:cNvGrpSpPr/>
          <p:nvPr/>
        </p:nvGrpSpPr>
        <p:grpSpPr>
          <a:xfrm>
            <a:off x="2141083" y="2862303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B0EA465D-CEEC-7E27-F74C-763708168F32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6D5C0394-6D2C-0D75-6D5F-1A6A0EEBFFFF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7B829B44-47B5-DF7E-673B-4691EA19C4C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35ED860C-2455-837D-7227-604653232B5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682F5332-AC48-1E4D-433C-F1C80001A9B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A70C0D05-3A4B-6DE0-868E-91A53A8B9011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36260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2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335C1D5-538D-4EE4-FC8A-8632CE60BF55}"/>
              </a:ext>
            </a:extLst>
          </p:cNvPr>
          <p:cNvGrpSpPr/>
          <p:nvPr/>
        </p:nvGrpSpPr>
        <p:grpSpPr>
          <a:xfrm>
            <a:off x="2141083" y="4597520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4CBE61F1-7E3B-94E8-6131-5358F16FFA61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CASHIER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BB47AE94-963A-DAF8-3171-4B21D0F7B740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AA08EBCE-29E6-FD0D-A08E-DA66ABB3DA7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FC6507F7-A7DB-D924-323C-E55043F3E90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61EF5DEF-789E-4317-3088-CF821E523C4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91C9081F-3938-4A88-06D8-001B529FEB1A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54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4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7972E8CD-EEED-AE81-9571-7842BCFF13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CD0262DD-654C-41AE-39B4-93E905C5A6C1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B64E5BD-A014-CA59-0E5C-8AC6D16338D0}"/>
              </a:ext>
            </a:extLst>
          </p:cNvPr>
          <p:cNvGrpSpPr/>
          <p:nvPr/>
        </p:nvGrpSpPr>
        <p:grpSpPr>
          <a:xfrm>
            <a:off x="2193043" y="5347274"/>
            <a:ext cx="3552664" cy="895505"/>
            <a:chOff x="2023090" y="3626683"/>
            <a:chExt cx="3552664" cy="895505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E2167768-147F-2574-5AB1-D2C68FD7E8C3}"/>
                </a:ext>
              </a:extLst>
            </p:cNvPr>
            <p:cNvSpPr/>
            <p:nvPr/>
          </p:nvSpPr>
          <p:spPr>
            <a:xfrm>
              <a:off x="2652307" y="3629636"/>
              <a:ext cx="29234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HOTEL RECEPTIONIST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7B3DBE66-BECC-5B4A-E88F-CC91AAFDEE8B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6486ADBE-A084-3C39-8CA6-739899ADD11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A2D31B8B-2DF9-F2D0-E240-C69046BAA48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92B973E7-541A-B10F-4754-AF737FEAF0A9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73F76084-DA6D-FB95-2C25-64466845F541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5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94502848-4E56-A704-6921-90B48AD60C22}"/>
              </a:ext>
            </a:extLst>
          </p:cNvPr>
          <p:cNvGrpSpPr/>
          <p:nvPr/>
        </p:nvGrpSpPr>
        <p:grpSpPr>
          <a:xfrm>
            <a:off x="6593173" y="1873840"/>
            <a:ext cx="3167135" cy="549031"/>
            <a:chOff x="2023090" y="3626683"/>
            <a:chExt cx="3167135" cy="549031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B8CDF3E7-1882-7403-A746-F2813C470186}"/>
                </a:ext>
              </a:extLst>
            </p:cNvPr>
            <p:cNvSpPr/>
            <p:nvPr/>
          </p:nvSpPr>
          <p:spPr>
            <a:xfrm>
              <a:off x="2652307" y="3629636"/>
              <a:ext cx="2537918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TRANSLATOR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92022D3A-B85A-3549-3D12-C2DE4FFDE5FF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42" name="Группа 41">
                <a:extLst>
                  <a:ext uri="{FF2B5EF4-FFF2-40B4-BE49-F238E27FC236}">
                    <a16:creationId xmlns:a16="http://schemas.microsoft.com/office/drawing/2014/main" id="{409F15FC-D85D-E748-3ACB-07B7516A6B0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44" name="Овал 43">
                  <a:extLst>
                    <a:ext uri="{FF2B5EF4-FFF2-40B4-BE49-F238E27FC236}">
                      <a16:creationId xmlns:a16="http://schemas.microsoft.com/office/drawing/2014/main" id="{38E2B67C-A42B-6BB6-097F-DE4EEF621B33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45" name="Овал 44">
                  <a:extLst>
                    <a:ext uri="{FF2B5EF4-FFF2-40B4-BE49-F238E27FC236}">
                      <a16:creationId xmlns:a16="http://schemas.microsoft.com/office/drawing/2014/main" id="{32C02D73-F8CA-2D83-D753-2625E32002E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577063AA-183F-E5DD-80DF-29711B14B8E4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54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6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38EC964E-6F4C-DFE4-6A45-E85AD2F6F552}"/>
              </a:ext>
            </a:extLst>
          </p:cNvPr>
          <p:cNvGrpSpPr/>
          <p:nvPr/>
        </p:nvGrpSpPr>
        <p:grpSpPr>
          <a:xfrm>
            <a:off x="6645133" y="2639747"/>
            <a:ext cx="3235252" cy="549031"/>
            <a:chOff x="2023090" y="3626683"/>
            <a:chExt cx="3235252" cy="549031"/>
          </a:xfrm>
        </p:grpSpPr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F9CF1380-C931-EFD9-1EE5-A900E89E2A87}"/>
                </a:ext>
              </a:extLst>
            </p:cNvPr>
            <p:cNvSpPr/>
            <p:nvPr/>
          </p:nvSpPr>
          <p:spPr>
            <a:xfrm>
              <a:off x="2652307" y="3629636"/>
              <a:ext cx="260603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ARCHITECT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C72A0BCE-AA9C-6DE5-074B-E6B170B53987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49" name="Группа 48">
                <a:extLst>
                  <a:ext uri="{FF2B5EF4-FFF2-40B4-BE49-F238E27FC236}">
                    <a16:creationId xmlns:a16="http://schemas.microsoft.com/office/drawing/2014/main" id="{C9F3A528-51FB-3BFB-AA3B-B3BD5A03D1B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51" name="Овал 50">
                  <a:extLst>
                    <a:ext uri="{FF2B5EF4-FFF2-40B4-BE49-F238E27FC236}">
                      <a16:creationId xmlns:a16="http://schemas.microsoft.com/office/drawing/2014/main" id="{04E363CE-36F1-EB5F-9A92-023A09F6E03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52" name="Овал 51">
                  <a:extLst>
                    <a:ext uri="{FF2B5EF4-FFF2-40B4-BE49-F238E27FC236}">
                      <a16:creationId xmlns:a16="http://schemas.microsoft.com/office/drawing/2014/main" id="{18668424-3302-59E9-8518-BC7CAA0C6D4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56A7170A-3598-CCF6-CD43-98E254130BB0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4336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7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BFAF912B-D4A1-A89F-6678-A910D62223B6}"/>
              </a:ext>
            </a:extLst>
          </p:cNvPr>
          <p:cNvGrpSpPr/>
          <p:nvPr/>
        </p:nvGrpSpPr>
        <p:grpSpPr>
          <a:xfrm>
            <a:off x="6640869" y="3475158"/>
            <a:ext cx="2894566" cy="895505"/>
            <a:chOff x="2023090" y="3626683"/>
            <a:chExt cx="2305164" cy="895505"/>
          </a:xfrm>
        </p:grpSpPr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3AB7E7C8-F86B-0F7A-1346-FFCF3CF3BB98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PROFESSOR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5" name="Группа 54">
              <a:extLst>
                <a:ext uri="{FF2B5EF4-FFF2-40B4-BE49-F238E27FC236}">
                  <a16:creationId xmlns:a16="http://schemas.microsoft.com/office/drawing/2014/main" id="{DDF0D640-756C-41CE-F6C2-61A4E68FEDD2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56" name="Группа 55">
                <a:extLst>
                  <a:ext uri="{FF2B5EF4-FFF2-40B4-BE49-F238E27FC236}">
                    <a16:creationId xmlns:a16="http://schemas.microsoft.com/office/drawing/2014/main" id="{94B862EC-538E-62CB-5433-776509423C2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58" name="Овал 57">
                  <a:extLst>
                    <a:ext uri="{FF2B5EF4-FFF2-40B4-BE49-F238E27FC236}">
                      <a16:creationId xmlns:a16="http://schemas.microsoft.com/office/drawing/2014/main" id="{E91B95C9-7785-3C8E-4833-86E5B1FE9F7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59" name="Овал 58">
                  <a:extLst>
                    <a:ext uri="{FF2B5EF4-FFF2-40B4-BE49-F238E27FC236}">
                      <a16:creationId xmlns:a16="http://schemas.microsoft.com/office/drawing/2014/main" id="{68C60B5A-11E6-2DF1-2FA5-3C8A51B80D9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11EEDE05-030D-D9C3-F25A-8B901C9A52D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818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8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A1E69E95-6F0B-4E32-77D0-7C58418136B1}"/>
              </a:ext>
            </a:extLst>
          </p:cNvPr>
          <p:cNvGrpSpPr/>
          <p:nvPr/>
        </p:nvGrpSpPr>
        <p:grpSpPr>
          <a:xfrm>
            <a:off x="6510641" y="4367157"/>
            <a:ext cx="2701598" cy="549031"/>
            <a:chOff x="2023090" y="3626683"/>
            <a:chExt cx="2701598" cy="549031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9A067E69-CF5D-C414-0303-7A69ABA56109}"/>
                </a:ext>
              </a:extLst>
            </p:cNvPr>
            <p:cNvSpPr/>
            <p:nvPr/>
          </p:nvSpPr>
          <p:spPr>
            <a:xfrm>
              <a:off x="2652307" y="3629636"/>
              <a:ext cx="2072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NURSE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EB418987-70AF-5982-5F6D-A22C72F93BAB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63" name="Группа 62">
                <a:extLst>
                  <a:ext uri="{FF2B5EF4-FFF2-40B4-BE49-F238E27FC236}">
                    <a16:creationId xmlns:a16="http://schemas.microsoft.com/office/drawing/2014/main" id="{6950EB4E-7169-4B97-4B91-528EF3389C8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65" name="Овал 64">
                  <a:extLst>
                    <a:ext uri="{FF2B5EF4-FFF2-40B4-BE49-F238E27FC236}">
                      <a16:creationId xmlns:a16="http://schemas.microsoft.com/office/drawing/2014/main" id="{449B31B2-25F3-A713-D407-96FE62AA80E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66" name="Овал 65">
                  <a:extLst>
                    <a:ext uri="{FF2B5EF4-FFF2-40B4-BE49-F238E27FC236}">
                      <a16:creationId xmlns:a16="http://schemas.microsoft.com/office/drawing/2014/main" id="{BEFB5442-FFC0-46C6-A319-FBE29C48BF36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id="{C54870EE-CE55-B878-2EAB-5E5F1BD6852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382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9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F692B28E-280A-DF2F-55E0-2ADE2581ADC5}"/>
              </a:ext>
            </a:extLst>
          </p:cNvPr>
          <p:cNvGrpSpPr/>
          <p:nvPr/>
        </p:nvGrpSpPr>
        <p:grpSpPr>
          <a:xfrm>
            <a:off x="6654698" y="5250365"/>
            <a:ext cx="2632603" cy="560145"/>
            <a:chOff x="2084615" y="3629636"/>
            <a:chExt cx="2632603" cy="560145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C66B57F8-4CC0-3F18-78AB-9BB61D86146B}"/>
                </a:ext>
              </a:extLst>
            </p:cNvPr>
            <p:cNvSpPr/>
            <p:nvPr/>
          </p:nvSpPr>
          <p:spPr>
            <a:xfrm>
              <a:off x="2652307" y="3629636"/>
              <a:ext cx="206491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OFFICER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CDD6CF96-A63E-AA26-96BC-C2A6FA276E91}"/>
                </a:ext>
              </a:extLst>
            </p:cNvPr>
            <p:cNvGrpSpPr/>
            <p:nvPr/>
          </p:nvGrpSpPr>
          <p:grpSpPr>
            <a:xfrm>
              <a:off x="2084615" y="3640750"/>
              <a:ext cx="580107" cy="549031"/>
              <a:chOff x="1293017" y="3587289"/>
              <a:chExt cx="580107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645E9DD0-91A4-EF6D-46BC-01201F643EF3}"/>
                  </a:ext>
                </a:extLst>
              </p:cNvPr>
              <p:cNvGrpSpPr/>
              <p:nvPr/>
            </p:nvGrpSpPr>
            <p:grpSpPr>
              <a:xfrm>
                <a:off x="1293017" y="3587289"/>
                <a:ext cx="549031" cy="549031"/>
                <a:chOff x="1293017" y="3587289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2CF833E9-FFDF-A595-92AB-633D089824A7}"/>
                    </a:ext>
                  </a:extLst>
                </p:cNvPr>
                <p:cNvSpPr/>
                <p:nvPr/>
              </p:nvSpPr>
              <p:spPr>
                <a:xfrm>
                  <a:off x="1293017" y="3587289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92876FCB-4DF3-D746-5345-9F9581259698}"/>
                    </a:ext>
                  </a:extLst>
                </p:cNvPr>
                <p:cNvSpPr/>
                <p:nvPr/>
              </p:nvSpPr>
              <p:spPr>
                <a:xfrm>
                  <a:off x="1365050" y="3624806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0FD73321-677B-3B35-8D31-FD7FC20D1085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54053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10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0801C32A-1E81-60F1-DA2B-050381095B49}"/>
              </a:ext>
            </a:extLst>
          </p:cNvPr>
          <p:cNvSpPr txBox="1"/>
          <p:nvPr/>
        </p:nvSpPr>
        <p:spPr>
          <a:xfrm>
            <a:off x="2876309" y="2868707"/>
            <a:ext cx="2006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BUILDER </a:t>
            </a:r>
            <a:endParaRPr lang="ru-RU" sz="2800" b="1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FC70FAF-289E-167F-D2AD-7754CCC04530}"/>
              </a:ext>
            </a:extLst>
          </p:cNvPr>
          <p:cNvSpPr txBox="1"/>
          <p:nvPr/>
        </p:nvSpPr>
        <p:spPr>
          <a:xfrm>
            <a:off x="2483614" y="1952668"/>
            <a:ext cx="26006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Fira Sans" panose="020B0503050000020004" pitchFamily="34" charset="0"/>
                <a:ea typeface="Calibri" panose="020F0502020204030204" pitchFamily="34" charset="0"/>
              </a:rPr>
              <a:t>ACCOUNTANT</a:t>
            </a:r>
            <a:r>
              <a:rPr lang="en-US" sz="2000" b="1" dirty="0">
                <a:solidFill>
                  <a:srgbClr val="000000"/>
                </a:solidFill>
                <a:latin typeface="Fira Sans" panose="020B0503050000020004" pitchFamily="34" charset="0"/>
                <a:ea typeface="Calibri" panose="020F0502020204030204" pitchFamily="34" charset="0"/>
              </a:rPr>
              <a:t> </a:t>
            </a:r>
            <a:br>
              <a:rPr lang="en-US" sz="2000" b="1" dirty="0">
                <a:solidFill>
                  <a:srgbClr val="000000"/>
                </a:solidFill>
                <a:effectLst/>
                <a:latin typeface="Fira Sans" panose="020B0503050000020004" pitchFamily="34" charset="0"/>
                <a:ea typeface="Calibri" panose="020F0502020204030204" pitchFamily="34" charset="0"/>
              </a:rPr>
            </a:br>
            <a:endParaRPr lang="ru-RU" sz="2000" b="1" dirty="0"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3893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834868-13AF-9F14-4B69-19443FE7C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FB02F1D-8FE1-7801-58CB-6E354C1981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397" y="258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E57838-9AB5-9E12-71DB-3667D04F7C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617" y="3340613"/>
            <a:ext cx="6675699" cy="18045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E07A1A-82F4-9913-96BE-B3B9BD0946A5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C9EBF2-A4BB-4172-4BEA-BAAC580A2D7D}"/>
              </a:ext>
            </a:extLst>
          </p:cNvPr>
          <p:cNvSpPr txBox="1"/>
          <p:nvPr/>
        </p:nvSpPr>
        <p:spPr>
          <a:xfrm>
            <a:off x="3118513" y="3151062"/>
            <a:ext cx="585489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 ROUND  4</a:t>
            </a:r>
          </a:p>
          <a:p>
            <a:r>
              <a:rPr lang="en-US" sz="4000" b="1" dirty="0">
                <a:solidFill>
                  <a:schemeClr val="bg1"/>
                </a:solidFill>
              </a:rPr>
              <a:t>         COMPANY LOGOS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9309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1A9609-738F-E6FF-440D-8C8E23A88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180815-A4E2-036A-563D-28C4DD8124B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1. GUESS THE INDUSTRY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D861B089-833F-19A9-20F9-3CC3D97D2B4C}"/>
              </a:ext>
            </a:extLst>
          </p:cNvPr>
          <p:cNvGrpSpPr/>
          <p:nvPr/>
        </p:nvGrpSpPr>
        <p:grpSpPr>
          <a:xfrm>
            <a:off x="739220" y="1867502"/>
            <a:ext cx="3071807" cy="899024"/>
            <a:chOff x="2023090" y="3623164"/>
            <a:chExt cx="3071807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494B20E5-7C76-1737-FB0F-48D8062CCAE2}"/>
                </a:ext>
              </a:extLst>
            </p:cNvPr>
            <p:cNvSpPr/>
            <p:nvPr/>
          </p:nvSpPr>
          <p:spPr>
            <a:xfrm>
              <a:off x="2652307" y="3629636"/>
              <a:ext cx="244259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F182BED8-ABFC-E299-2FDA-143BD1969E87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FF8AC437-FB82-6001-AF85-8B0886DBDE76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EB023EE8-3E6D-E14C-ADF5-F508DB1DBDF2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49F9AA5E-5E7B-AFCF-253A-92E357D1E3D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DAA237EA-8126-9686-CA72-8EDE98571B36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0FE6638A-6208-40C6-C560-75F448A0DA31}"/>
              </a:ext>
            </a:extLst>
          </p:cNvPr>
          <p:cNvGrpSpPr/>
          <p:nvPr/>
        </p:nvGrpSpPr>
        <p:grpSpPr>
          <a:xfrm>
            <a:off x="744254" y="35749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ED8CC4D4-E0A5-3105-A705-855D60B87FDF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7D2F57DC-7D15-B28C-C56F-84F2DF08687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031B539C-0CD6-18AE-B10A-318CE24F2E12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78E6F515-93C8-D206-7DB1-233980BAA6E2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14921A0E-2B13-7373-72AD-B2D3954040D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B9F4679A-C8EF-8CE2-B255-996D16EF9DA6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61E3127-C8FD-C257-CFE5-D50084E24733}"/>
              </a:ext>
            </a:extLst>
          </p:cNvPr>
          <p:cNvGrpSpPr/>
          <p:nvPr/>
        </p:nvGrpSpPr>
        <p:grpSpPr>
          <a:xfrm>
            <a:off x="699585" y="2735820"/>
            <a:ext cx="5701216" cy="495081"/>
            <a:chOff x="2023090" y="3626683"/>
            <a:chExt cx="5169546" cy="554287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BF03475A-C853-D371-CC4D-7643453A567F}"/>
                </a:ext>
              </a:extLst>
            </p:cNvPr>
            <p:cNvSpPr/>
            <p:nvPr/>
          </p:nvSpPr>
          <p:spPr>
            <a:xfrm>
              <a:off x="2652307" y="3629636"/>
              <a:ext cx="4540329" cy="55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1399634D-E55A-7422-2268-0CC318E04D37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10383E0C-6955-97E1-90F9-327CC27D5D6B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C6B70546-BB23-FE3B-883F-B04250BBFEDA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D617B81D-040E-870E-7839-F14EA150834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70D2DC5A-977E-B0B6-1435-8D91CE14B4BE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9AF5AA2A-E2A8-5030-4B1B-0A400DB7092F}"/>
              </a:ext>
            </a:extLst>
          </p:cNvPr>
          <p:cNvGrpSpPr/>
          <p:nvPr/>
        </p:nvGrpSpPr>
        <p:grpSpPr>
          <a:xfrm>
            <a:off x="770744" y="4332838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3920763C-2831-B870-6671-2822809FA4A8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A21467E4-7C70-FB7B-7BA1-811F5D78F5B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F3755A52-CD0A-E849-C470-0278AB95C82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76AC5687-4A54-98F8-8EFE-76B0BC255AC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4DD23FAA-31FA-7FCA-51D1-41E40585D4B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BF360B6E-7268-A066-FEA6-C3A14E370263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C966835-00C9-5073-E5B3-1BB560FBB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EA2F8B35-DAC3-01C3-7A12-DB4446845209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2761919-01D8-12F5-4A82-A5D4EAAC8B8F}"/>
              </a:ext>
            </a:extLst>
          </p:cNvPr>
          <p:cNvGrpSpPr/>
          <p:nvPr/>
        </p:nvGrpSpPr>
        <p:grpSpPr>
          <a:xfrm>
            <a:off x="807934" y="5117773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88931A19-54F1-8432-BFC3-44F490E04C07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771245FB-723D-950A-3F95-36B087CCEE7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4B5E2825-775E-76BE-275C-3D2FBD70E09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2C683D47-C122-BD3A-8E1A-A895837A8E6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2C695258-6334-49FD-597B-BD2C914DD22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65797A4E-979C-FBAA-2526-544D66E59C63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70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E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60BD3C65-B0F9-FC32-AC4A-BFE82123C3F2}"/>
              </a:ext>
            </a:extLst>
          </p:cNvPr>
          <p:cNvGrpSpPr/>
          <p:nvPr/>
        </p:nvGrpSpPr>
        <p:grpSpPr>
          <a:xfrm>
            <a:off x="828244" y="5912984"/>
            <a:ext cx="2305164" cy="549031"/>
            <a:chOff x="2023090" y="3626683"/>
            <a:chExt cx="2305164" cy="549031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BB555041-210F-4729-F469-2FDE66C7E0A1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336A03E3-A59D-82D8-95AE-1FF0DDFC28F5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BC2E79D5-F071-1151-EAFC-D7D6C5F7245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E2EE8FC1-D50B-3579-FEA0-5F04BDA4CD5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F28393CB-F277-9B88-5241-F1612D0E277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6D292D33-ACD4-0CBC-5E47-A5FB3A4D2EF1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09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F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aphicFrame>
        <p:nvGraphicFramePr>
          <p:cNvPr id="58" name="Схема 57">
            <a:extLst>
              <a:ext uri="{FF2B5EF4-FFF2-40B4-BE49-F238E27FC236}">
                <a16:creationId xmlns:a16="http://schemas.microsoft.com/office/drawing/2014/main" id="{A6DAE30A-8C08-6A52-EAD5-E1BC41BE8F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191415"/>
              </p:ext>
            </p:extLst>
          </p:nvPr>
        </p:nvGraphicFramePr>
        <p:xfrm>
          <a:off x="1478163" y="5108389"/>
          <a:ext cx="316132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0" name="Схема 59">
            <a:extLst>
              <a:ext uri="{FF2B5EF4-FFF2-40B4-BE49-F238E27FC236}">
                <a16:creationId xmlns:a16="http://schemas.microsoft.com/office/drawing/2014/main" id="{D33F5247-A8EC-0CA6-133B-F5269E758F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0696288"/>
              </p:ext>
            </p:extLst>
          </p:nvPr>
        </p:nvGraphicFramePr>
        <p:xfrm>
          <a:off x="1409655" y="3626864"/>
          <a:ext cx="40728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9" name="Схема 58">
            <a:extLst>
              <a:ext uri="{FF2B5EF4-FFF2-40B4-BE49-F238E27FC236}">
                <a16:creationId xmlns:a16="http://schemas.microsoft.com/office/drawing/2014/main" id="{6476C452-7F2B-4D8E-6575-2090282743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8936850"/>
              </p:ext>
            </p:extLst>
          </p:nvPr>
        </p:nvGraphicFramePr>
        <p:xfrm>
          <a:off x="1377174" y="4354020"/>
          <a:ext cx="432076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61" name="Схема 60">
            <a:extLst>
              <a:ext uri="{FF2B5EF4-FFF2-40B4-BE49-F238E27FC236}">
                <a16:creationId xmlns:a16="http://schemas.microsoft.com/office/drawing/2014/main" id="{261D985B-A3C7-CF97-1AAB-8669713118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1513306"/>
              </p:ext>
            </p:extLst>
          </p:nvPr>
        </p:nvGraphicFramePr>
        <p:xfrm>
          <a:off x="1434532" y="1912783"/>
          <a:ext cx="252743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637C954C-9A03-6CB1-486D-344087391698}"/>
              </a:ext>
            </a:extLst>
          </p:cNvPr>
          <p:cNvGrpSpPr/>
          <p:nvPr/>
        </p:nvGrpSpPr>
        <p:grpSpPr>
          <a:xfrm>
            <a:off x="1520270" y="2732836"/>
            <a:ext cx="4271946" cy="816190"/>
            <a:chOff x="0" y="9767"/>
            <a:chExt cx="2527436" cy="816190"/>
          </a:xfrm>
        </p:grpSpPr>
        <p:sp>
          <p:nvSpPr>
            <p:cNvPr id="63" name="Прямоугольник: скругленные углы 62">
              <a:extLst>
                <a:ext uri="{FF2B5EF4-FFF2-40B4-BE49-F238E27FC236}">
                  <a16:creationId xmlns:a16="http://schemas.microsoft.com/office/drawing/2014/main" id="{C96EA40C-5EEC-DBAE-A64E-E7BCDF645DCA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Прямоугольник: скругленные углы 4">
              <a:extLst>
                <a:ext uri="{FF2B5EF4-FFF2-40B4-BE49-F238E27FC236}">
                  <a16:creationId xmlns:a16="http://schemas.microsoft.com/office/drawing/2014/main" id="{A41380BC-DEDF-C7E8-31CD-80DC3FD1F871}"/>
                </a:ext>
              </a:extLst>
            </p:cNvPr>
            <p:cNvSpPr txBox="1"/>
            <p:nvPr/>
          </p:nvSpPr>
          <p:spPr>
            <a:xfrm>
              <a:off x="53345" y="58943"/>
              <a:ext cx="2447216" cy="767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/>
                <a:t>PHARMACEUTICAL INDUSTRY</a:t>
              </a:r>
              <a:endParaRPr lang="ru-RU" sz="24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5CEB5FBA-E4EB-0E25-5F4E-B9CFF65DD33B}"/>
              </a:ext>
            </a:extLst>
          </p:cNvPr>
          <p:cNvSpPr txBox="1"/>
          <p:nvPr/>
        </p:nvSpPr>
        <p:spPr>
          <a:xfrm>
            <a:off x="3051981" y="3244334"/>
            <a:ext cx="610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  <a:latin typeface="YS Text"/>
              </a:rPr>
              <a:t>PHARMACEUTICAL INDUSTRY</a:t>
            </a:r>
            <a:endParaRPr lang="ru-RU" dirty="0"/>
          </a:p>
        </p:txBody>
      </p: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2203EFE2-51A4-BC8A-41A1-9C8EF17C3999}"/>
              </a:ext>
            </a:extLst>
          </p:cNvPr>
          <p:cNvGrpSpPr/>
          <p:nvPr/>
        </p:nvGrpSpPr>
        <p:grpSpPr>
          <a:xfrm>
            <a:off x="1501455" y="5941632"/>
            <a:ext cx="3161327" cy="503685"/>
            <a:chOff x="0" y="9767"/>
            <a:chExt cx="3161327" cy="503685"/>
          </a:xfrm>
          <a:solidFill>
            <a:srgbClr val="EE385F"/>
          </a:solidFill>
        </p:grpSpPr>
        <p:sp>
          <p:nvSpPr>
            <p:cNvPr id="80" name="Прямоугольник: скругленные углы 79">
              <a:extLst>
                <a:ext uri="{FF2B5EF4-FFF2-40B4-BE49-F238E27FC236}">
                  <a16:creationId xmlns:a16="http://schemas.microsoft.com/office/drawing/2014/main" id="{1548C6E0-2CCF-5CF5-F905-2920F8D663CF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: скругленные углы 4">
              <a:extLst>
                <a:ext uri="{FF2B5EF4-FFF2-40B4-BE49-F238E27FC236}">
                  <a16:creationId xmlns:a16="http://schemas.microsoft.com/office/drawing/2014/main" id="{CA4812DC-8D0E-5BA1-2CC7-BF56A9BB7AE8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0ABBDF7E-51A5-F720-9CC2-D072851503B3}"/>
              </a:ext>
            </a:extLst>
          </p:cNvPr>
          <p:cNvSpPr txBox="1"/>
          <p:nvPr/>
        </p:nvSpPr>
        <p:spPr>
          <a:xfrm>
            <a:off x="1588866" y="6013866"/>
            <a:ext cx="34387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ira Sans" panose="020B0503050000020004" pitchFamily="34" charset="0"/>
              </a:rPr>
              <a:t>INDUSTRIAL ENTERPRISE </a:t>
            </a:r>
            <a:endParaRPr lang="ru-RU" sz="2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8C39D5CF-5BA7-4607-F549-4D539E85A60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814311" y="1508079"/>
            <a:ext cx="6329200" cy="504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7109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CAF895-C8F8-54D6-222C-15A17D34F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B04A30-59DD-2135-4EBA-870F3D756F9C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2. GUESS THE INDUSTRY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2832508-AC8D-01C3-05E9-AF9B3EBFE86B}"/>
              </a:ext>
            </a:extLst>
          </p:cNvPr>
          <p:cNvGrpSpPr/>
          <p:nvPr/>
        </p:nvGrpSpPr>
        <p:grpSpPr>
          <a:xfrm>
            <a:off x="739220" y="1867502"/>
            <a:ext cx="3071807" cy="899024"/>
            <a:chOff x="2023090" y="3623164"/>
            <a:chExt cx="3071807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AFBA923-07FA-4A40-E2BB-8DA2018D2372}"/>
                </a:ext>
              </a:extLst>
            </p:cNvPr>
            <p:cNvSpPr/>
            <p:nvPr/>
          </p:nvSpPr>
          <p:spPr>
            <a:xfrm>
              <a:off x="2652307" y="3629636"/>
              <a:ext cx="244259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47770D2-2DFB-9C9D-53BF-046E9B8D40CD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E0A8AD39-19F2-6710-FBD9-989FA381037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06F7A070-FC2B-40FA-2E31-58FA30EB71BA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42B6D7FD-C903-56C6-7025-7261972B999D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30197E00-4C5E-675C-1139-C46007CD3831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E31EC03D-B246-88CD-E644-523B4C1D6827}"/>
              </a:ext>
            </a:extLst>
          </p:cNvPr>
          <p:cNvGrpSpPr/>
          <p:nvPr/>
        </p:nvGrpSpPr>
        <p:grpSpPr>
          <a:xfrm>
            <a:off x="744254" y="35749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69B1FE45-76DC-4AF3-DB41-8008707F580F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3A7BB01A-B618-7A96-8360-D445C1CAAD24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4AD5B0FF-6EF6-3601-43C4-9FAD7F6361D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551B2186-C0E6-2167-9E57-35243253803B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3D633DAA-72BE-97E7-5DA2-8AC9415AD8A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E156C588-09AB-54D7-0953-2DD84F783973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9870768C-D463-50D5-4888-EC0CBC365651}"/>
              </a:ext>
            </a:extLst>
          </p:cNvPr>
          <p:cNvGrpSpPr/>
          <p:nvPr/>
        </p:nvGrpSpPr>
        <p:grpSpPr>
          <a:xfrm>
            <a:off x="699585" y="2735820"/>
            <a:ext cx="5701216" cy="495081"/>
            <a:chOff x="2023090" y="3626683"/>
            <a:chExt cx="5169546" cy="554287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C08111D7-FA6F-BA4F-FEC1-CF9DA4A5E7E8}"/>
                </a:ext>
              </a:extLst>
            </p:cNvPr>
            <p:cNvSpPr/>
            <p:nvPr/>
          </p:nvSpPr>
          <p:spPr>
            <a:xfrm>
              <a:off x="2652307" y="3629636"/>
              <a:ext cx="4540329" cy="55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1D60FE6D-F2ED-92E1-4C80-9C38725F5065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3783F4D7-55B0-64D9-89E8-4293B4302BFF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8130DD7C-FFB1-604E-4019-6EE09D2E21B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F3A70A61-9F5D-028E-4B03-873FB91E6AB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42C658AA-0A30-01DB-7029-06378044066B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CA3D05BF-4D69-3A3E-1ED0-E66AFAF584B9}"/>
              </a:ext>
            </a:extLst>
          </p:cNvPr>
          <p:cNvGrpSpPr/>
          <p:nvPr/>
        </p:nvGrpSpPr>
        <p:grpSpPr>
          <a:xfrm>
            <a:off x="770744" y="4332838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7784D4CD-B0B8-778C-C899-4E92D71F2A1B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590D7CB9-ACEF-209F-B1F0-399B3B18F41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A0012352-7C7E-D715-ACBE-42E7A8B4BED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806109E7-AB9D-FE44-C897-7C3DB0D5E61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8B1B1F39-5825-DB70-A0D9-6A71BDD9F0B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0CF188F8-80C4-2CBB-290B-9BD67DE0758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D98BCCC6-CD91-FA8D-8C50-23068E09CE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98ED85DA-7D22-E297-A364-5D213F4D6BAE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17D290C-F70F-DD82-D71A-C2EDE23CF3D8}"/>
              </a:ext>
            </a:extLst>
          </p:cNvPr>
          <p:cNvGrpSpPr/>
          <p:nvPr/>
        </p:nvGrpSpPr>
        <p:grpSpPr>
          <a:xfrm>
            <a:off x="807934" y="5117773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62972596-9718-D148-5336-7B2F7874CEE1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58D5461-1F57-85F0-7B5A-0706F5F81A1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A04F521B-4922-F462-69B3-92AE9C87C1F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30561303-EB92-8A1F-34A4-3D1D72691009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7813C3DE-0E29-7DE5-4205-931946E868C9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D9BF924-B639-3C03-8E9D-A8B37D23574B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70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E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43F47CB8-9C5E-E3A8-F178-7FDAFDFE86FA}"/>
              </a:ext>
            </a:extLst>
          </p:cNvPr>
          <p:cNvGrpSpPr/>
          <p:nvPr/>
        </p:nvGrpSpPr>
        <p:grpSpPr>
          <a:xfrm>
            <a:off x="828244" y="5912984"/>
            <a:ext cx="2305164" cy="549031"/>
            <a:chOff x="2023090" y="3626683"/>
            <a:chExt cx="2305164" cy="549031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82142E8A-7294-EEBE-2FE2-97D308E98772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DF6DB946-DDEB-0B8A-89F6-B7AA6410DE66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45D7EADA-44D6-1175-D00C-36AC84179AD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1873D427-5E19-A911-89C4-F16705E3262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E9EAA5D3-8718-0DDF-076A-B464846A714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1288B3C0-F53A-C8CA-A9D3-BF7C47E41778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09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F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aphicFrame>
        <p:nvGraphicFramePr>
          <p:cNvPr id="58" name="Схема 57">
            <a:extLst>
              <a:ext uri="{FF2B5EF4-FFF2-40B4-BE49-F238E27FC236}">
                <a16:creationId xmlns:a16="http://schemas.microsoft.com/office/drawing/2014/main" id="{04BC21EE-A2C9-04C9-B533-BECD1F07215F}"/>
              </a:ext>
            </a:extLst>
          </p:cNvPr>
          <p:cNvGraphicFramePr/>
          <p:nvPr/>
        </p:nvGraphicFramePr>
        <p:xfrm>
          <a:off x="1478163" y="5108389"/>
          <a:ext cx="316132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0" name="Схема 59">
            <a:extLst>
              <a:ext uri="{FF2B5EF4-FFF2-40B4-BE49-F238E27FC236}">
                <a16:creationId xmlns:a16="http://schemas.microsoft.com/office/drawing/2014/main" id="{DC3AFCF7-8173-6000-40AC-3999D2BBB3D6}"/>
              </a:ext>
            </a:extLst>
          </p:cNvPr>
          <p:cNvGraphicFramePr/>
          <p:nvPr/>
        </p:nvGraphicFramePr>
        <p:xfrm>
          <a:off x="1409655" y="3626864"/>
          <a:ext cx="40728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9" name="Схема 58">
            <a:extLst>
              <a:ext uri="{FF2B5EF4-FFF2-40B4-BE49-F238E27FC236}">
                <a16:creationId xmlns:a16="http://schemas.microsoft.com/office/drawing/2014/main" id="{4033A40D-CE3F-1773-FC2F-5D10FE0066DA}"/>
              </a:ext>
            </a:extLst>
          </p:cNvPr>
          <p:cNvGraphicFramePr/>
          <p:nvPr/>
        </p:nvGraphicFramePr>
        <p:xfrm>
          <a:off x="1377174" y="4354020"/>
          <a:ext cx="432076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61" name="Схема 60">
            <a:extLst>
              <a:ext uri="{FF2B5EF4-FFF2-40B4-BE49-F238E27FC236}">
                <a16:creationId xmlns:a16="http://schemas.microsoft.com/office/drawing/2014/main" id="{399EACF7-F133-5881-4371-A4D8EB6D1BDB}"/>
              </a:ext>
            </a:extLst>
          </p:cNvPr>
          <p:cNvGraphicFramePr/>
          <p:nvPr/>
        </p:nvGraphicFramePr>
        <p:xfrm>
          <a:off x="1434532" y="1912783"/>
          <a:ext cx="252743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DECAEA6B-27A0-2BF3-1922-B4DED5FD35D0}"/>
              </a:ext>
            </a:extLst>
          </p:cNvPr>
          <p:cNvGrpSpPr/>
          <p:nvPr/>
        </p:nvGrpSpPr>
        <p:grpSpPr>
          <a:xfrm>
            <a:off x="1520270" y="2732836"/>
            <a:ext cx="4271946" cy="816190"/>
            <a:chOff x="0" y="9767"/>
            <a:chExt cx="2527436" cy="816190"/>
          </a:xfrm>
        </p:grpSpPr>
        <p:sp>
          <p:nvSpPr>
            <p:cNvPr id="63" name="Прямоугольник: скругленные углы 62">
              <a:extLst>
                <a:ext uri="{FF2B5EF4-FFF2-40B4-BE49-F238E27FC236}">
                  <a16:creationId xmlns:a16="http://schemas.microsoft.com/office/drawing/2014/main" id="{463F0FB4-614A-241B-1E4F-9D437DB5286F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Прямоугольник: скругленные углы 4">
              <a:extLst>
                <a:ext uri="{FF2B5EF4-FFF2-40B4-BE49-F238E27FC236}">
                  <a16:creationId xmlns:a16="http://schemas.microsoft.com/office/drawing/2014/main" id="{C4E82FCD-79ED-C181-D7FD-FDAC2CDC5F61}"/>
                </a:ext>
              </a:extLst>
            </p:cNvPr>
            <p:cNvSpPr txBox="1"/>
            <p:nvPr/>
          </p:nvSpPr>
          <p:spPr>
            <a:xfrm>
              <a:off x="53345" y="58943"/>
              <a:ext cx="2447216" cy="767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/>
                <a:t>PHARMACEUTICAL INDUSTRY</a:t>
              </a:r>
              <a:endParaRPr lang="ru-RU" sz="24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E474234D-DFBE-EC31-7B01-497C33E0BF55}"/>
              </a:ext>
            </a:extLst>
          </p:cNvPr>
          <p:cNvSpPr txBox="1"/>
          <p:nvPr/>
        </p:nvSpPr>
        <p:spPr>
          <a:xfrm>
            <a:off x="3051981" y="3244334"/>
            <a:ext cx="610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  <a:latin typeface="YS Text"/>
              </a:rPr>
              <a:t>PHARMACEUTICAL INDUSTRY</a:t>
            </a:r>
            <a:endParaRPr lang="ru-RU" dirty="0"/>
          </a:p>
        </p:txBody>
      </p: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92E7D1D2-FBB3-627C-C755-001BD10341DA}"/>
              </a:ext>
            </a:extLst>
          </p:cNvPr>
          <p:cNvGrpSpPr/>
          <p:nvPr/>
        </p:nvGrpSpPr>
        <p:grpSpPr>
          <a:xfrm>
            <a:off x="1501455" y="5941632"/>
            <a:ext cx="3161327" cy="503685"/>
            <a:chOff x="0" y="9767"/>
            <a:chExt cx="3161327" cy="503685"/>
          </a:xfrm>
          <a:solidFill>
            <a:srgbClr val="EE385F"/>
          </a:solidFill>
        </p:grpSpPr>
        <p:sp>
          <p:nvSpPr>
            <p:cNvPr id="80" name="Прямоугольник: скругленные углы 79">
              <a:extLst>
                <a:ext uri="{FF2B5EF4-FFF2-40B4-BE49-F238E27FC236}">
                  <a16:creationId xmlns:a16="http://schemas.microsoft.com/office/drawing/2014/main" id="{2E280618-AB1C-317C-865A-FDACD116B114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: скругленные углы 4">
              <a:extLst>
                <a:ext uri="{FF2B5EF4-FFF2-40B4-BE49-F238E27FC236}">
                  <a16:creationId xmlns:a16="http://schemas.microsoft.com/office/drawing/2014/main" id="{49A032EA-DB76-3EA6-45F3-E92DBAC6AABF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6D19B54B-0FBD-C778-4C55-D243C0A3B8AB}"/>
              </a:ext>
            </a:extLst>
          </p:cNvPr>
          <p:cNvSpPr txBox="1"/>
          <p:nvPr/>
        </p:nvSpPr>
        <p:spPr>
          <a:xfrm>
            <a:off x="1588866" y="6013866"/>
            <a:ext cx="34387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ira Sans" panose="020B0503050000020004" pitchFamily="34" charset="0"/>
              </a:rPr>
              <a:t>INDUSTRIAL ENTERPRISE </a:t>
            </a:r>
            <a:endParaRPr lang="ru-RU" sz="2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98B1C72B-A59F-3BB5-AE50-68B24F9CB400}"/>
              </a:ext>
            </a:extLst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5807002" y="1433014"/>
            <a:ext cx="6384997" cy="542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20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DF1CD1-B21C-9DD9-C67C-8503BC54A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4C8E18D-829E-4D69-E1D6-35573526AAE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3. GUESS THE INDUSTRY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DF6C267-1114-A2E7-901B-2239C781F785}"/>
              </a:ext>
            </a:extLst>
          </p:cNvPr>
          <p:cNvGrpSpPr/>
          <p:nvPr/>
        </p:nvGrpSpPr>
        <p:grpSpPr>
          <a:xfrm>
            <a:off x="739220" y="1867502"/>
            <a:ext cx="3071807" cy="899024"/>
            <a:chOff x="2023090" y="3623164"/>
            <a:chExt cx="3071807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3168C163-C1F9-4E1E-A2A1-5119D2373DD6}"/>
                </a:ext>
              </a:extLst>
            </p:cNvPr>
            <p:cNvSpPr/>
            <p:nvPr/>
          </p:nvSpPr>
          <p:spPr>
            <a:xfrm>
              <a:off x="2652307" y="3629636"/>
              <a:ext cx="244259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A224112B-DAAC-A127-2764-38A16C0E55D3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514525F7-07B6-DDFC-BC57-C119E24A0D2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F98D9731-278A-E3BE-276C-031670400A6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FEB4934B-8FA5-53FB-728B-8DA96DEE1BF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5D0431C5-FF00-54F0-D8A1-3BAECFBA9B0E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9D32C13-D510-648E-CA0C-7D01EFA7AC68}"/>
              </a:ext>
            </a:extLst>
          </p:cNvPr>
          <p:cNvGrpSpPr/>
          <p:nvPr/>
        </p:nvGrpSpPr>
        <p:grpSpPr>
          <a:xfrm>
            <a:off x="744254" y="35749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D5B1C830-0D16-A757-46AC-2052080CAA59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4353B805-F455-9AC6-39A0-517657802F92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6A08B49D-7D39-4906-5B57-58D794AB2225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F1D3BCBD-B188-A648-2300-3FA115D32C02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73576154-C7B8-EDBA-C927-549EF9B61BC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7A26B122-230D-C2E7-7DF9-7F6A2DE61FD9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B99ADF63-44FB-2405-42C0-EC5EBA45D8AA}"/>
              </a:ext>
            </a:extLst>
          </p:cNvPr>
          <p:cNvGrpSpPr/>
          <p:nvPr/>
        </p:nvGrpSpPr>
        <p:grpSpPr>
          <a:xfrm>
            <a:off x="699585" y="2735820"/>
            <a:ext cx="5701216" cy="495081"/>
            <a:chOff x="2023090" y="3626683"/>
            <a:chExt cx="5169546" cy="554287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BA1D8074-684F-7DF6-6B9E-869E4281015C}"/>
                </a:ext>
              </a:extLst>
            </p:cNvPr>
            <p:cNvSpPr/>
            <p:nvPr/>
          </p:nvSpPr>
          <p:spPr>
            <a:xfrm>
              <a:off x="2652307" y="3629636"/>
              <a:ext cx="4540329" cy="55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A6EDC27D-8CA0-44BC-108B-33C6BD63B9B3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C3341101-0021-392F-97E2-075DC993F8E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9DDEE191-7936-9E06-970B-DC109C7EE6DA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B4495BC1-A185-8DBF-444B-52A66641633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0B37D538-2D86-BEE7-9836-A0FCF0A8FB65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4BCB143E-712C-668B-852B-75CBCBCFD095}"/>
              </a:ext>
            </a:extLst>
          </p:cNvPr>
          <p:cNvGrpSpPr/>
          <p:nvPr/>
        </p:nvGrpSpPr>
        <p:grpSpPr>
          <a:xfrm>
            <a:off x="770744" y="4332838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9610739A-4582-9011-424C-F530E80EA7D9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BD243321-C2E8-5474-6416-4434FF30F875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B771345A-4861-633A-5722-83D1F819CEE8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42B097ED-4658-01CF-5B67-7F915F7CE2D3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34447C76-0F33-D90C-84FC-F3E5207854C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EE27DF79-8173-D6D1-F35A-11988F0BCDFC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F95527C4-DB0D-68DA-127D-1627C6B4FF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21DD3BD8-D882-606A-16CF-DA9A39C696D6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CED91CF-E3F1-FB7E-82CC-98C98BD02566}"/>
              </a:ext>
            </a:extLst>
          </p:cNvPr>
          <p:cNvGrpSpPr/>
          <p:nvPr/>
        </p:nvGrpSpPr>
        <p:grpSpPr>
          <a:xfrm>
            <a:off x="807934" y="5117773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5C3E617C-CC5C-DA30-58F0-BE1ED2DCDC45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5DA1BBD7-1FC4-59D6-B670-27C99ADE0FE6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D25AA25A-8CFF-0E22-D7E4-0C7BD157590A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2717C882-81FF-EA7B-1C7E-DFB5707C2B03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32175E40-7DE5-A12A-3FC2-D7A8A92BA52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D2726536-36CB-5088-8F10-1676353169AD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70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E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2B8EBC6C-95B0-955F-0972-7377FFD471AA}"/>
              </a:ext>
            </a:extLst>
          </p:cNvPr>
          <p:cNvGrpSpPr/>
          <p:nvPr/>
        </p:nvGrpSpPr>
        <p:grpSpPr>
          <a:xfrm>
            <a:off x="828244" y="5912984"/>
            <a:ext cx="2305164" cy="549031"/>
            <a:chOff x="2023090" y="3626683"/>
            <a:chExt cx="2305164" cy="549031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A0BDF211-16C3-CBA8-95B0-65816FA362D4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8AB826F0-75BD-A18D-B77D-B2CF9D43693D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BDE97EF0-760E-CFA2-533F-C5AA302295B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BA303B71-7256-2611-ECAB-FE119B9E050B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942DC1C2-F7EF-A3D6-01AA-B3DC470CF0B7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76C9ED28-2D12-D6E6-1CD7-474747A6047C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09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F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aphicFrame>
        <p:nvGraphicFramePr>
          <p:cNvPr id="58" name="Схема 57">
            <a:extLst>
              <a:ext uri="{FF2B5EF4-FFF2-40B4-BE49-F238E27FC236}">
                <a16:creationId xmlns:a16="http://schemas.microsoft.com/office/drawing/2014/main" id="{A5F23FF7-AF98-EA38-707C-AA13A7583641}"/>
              </a:ext>
            </a:extLst>
          </p:cNvPr>
          <p:cNvGraphicFramePr/>
          <p:nvPr/>
        </p:nvGraphicFramePr>
        <p:xfrm>
          <a:off x="1478163" y="5108389"/>
          <a:ext cx="316132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0" name="Схема 59">
            <a:extLst>
              <a:ext uri="{FF2B5EF4-FFF2-40B4-BE49-F238E27FC236}">
                <a16:creationId xmlns:a16="http://schemas.microsoft.com/office/drawing/2014/main" id="{C296CACF-ABFB-BA30-8E8C-AB94802EB7D0}"/>
              </a:ext>
            </a:extLst>
          </p:cNvPr>
          <p:cNvGraphicFramePr/>
          <p:nvPr/>
        </p:nvGraphicFramePr>
        <p:xfrm>
          <a:off x="1409655" y="3626864"/>
          <a:ext cx="40728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9" name="Схема 58">
            <a:extLst>
              <a:ext uri="{FF2B5EF4-FFF2-40B4-BE49-F238E27FC236}">
                <a16:creationId xmlns:a16="http://schemas.microsoft.com/office/drawing/2014/main" id="{906008F6-8B7D-01F4-7B7D-C94854838C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6210709"/>
              </p:ext>
            </p:extLst>
          </p:nvPr>
        </p:nvGraphicFramePr>
        <p:xfrm>
          <a:off x="1377174" y="4354020"/>
          <a:ext cx="432076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61" name="Схема 60">
            <a:extLst>
              <a:ext uri="{FF2B5EF4-FFF2-40B4-BE49-F238E27FC236}">
                <a16:creationId xmlns:a16="http://schemas.microsoft.com/office/drawing/2014/main" id="{5A7082F2-3192-2868-857C-5D17CDA7B491}"/>
              </a:ext>
            </a:extLst>
          </p:cNvPr>
          <p:cNvGraphicFramePr/>
          <p:nvPr/>
        </p:nvGraphicFramePr>
        <p:xfrm>
          <a:off x="1434532" y="1912783"/>
          <a:ext cx="252743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D0C84F3E-88A0-6FF3-DB17-D7D54522F842}"/>
              </a:ext>
            </a:extLst>
          </p:cNvPr>
          <p:cNvGrpSpPr/>
          <p:nvPr/>
        </p:nvGrpSpPr>
        <p:grpSpPr>
          <a:xfrm>
            <a:off x="1520270" y="2732836"/>
            <a:ext cx="4271946" cy="816190"/>
            <a:chOff x="0" y="9767"/>
            <a:chExt cx="2527436" cy="816190"/>
          </a:xfrm>
        </p:grpSpPr>
        <p:sp>
          <p:nvSpPr>
            <p:cNvPr id="63" name="Прямоугольник: скругленные углы 62">
              <a:extLst>
                <a:ext uri="{FF2B5EF4-FFF2-40B4-BE49-F238E27FC236}">
                  <a16:creationId xmlns:a16="http://schemas.microsoft.com/office/drawing/2014/main" id="{703D24A4-0B09-5589-1B2C-591C0C52E8F4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Прямоугольник: скругленные углы 4">
              <a:extLst>
                <a:ext uri="{FF2B5EF4-FFF2-40B4-BE49-F238E27FC236}">
                  <a16:creationId xmlns:a16="http://schemas.microsoft.com/office/drawing/2014/main" id="{293C4EB7-944F-3192-DD89-DB5A44527B25}"/>
                </a:ext>
              </a:extLst>
            </p:cNvPr>
            <p:cNvSpPr txBox="1"/>
            <p:nvPr/>
          </p:nvSpPr>
          <p:spPr>
            <a:xfrm>
              <a:off x="53345" y="58943"/>
              <a:ext cx="2447216" cy="767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/>
                <a:t>PHARMACEUTICAL INDUSTRY</a:t>
              </a:r>
              <a:endParaRPr lang="ru-RU" sz="24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1A86862E-AE21-B825-E8E3-BE6C0C554129}"/>
              </a:ext>
            </a:extLst>
          </p:cNvPr>
          <p:cNvSpPr txBox="1"/>
          <p:nvPr/>
        </p:nvSpPr>
        <p:spPr>
          <a:xfrm>
            <a:off x="3051981" y="3244334"/>
            <a:ext cx="610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  <a:latin typeface="YS Text"/>
              </a:rPr>
              <a:t>PHARMACEUTICAL INDUSTRY</a:t>
            </a:r>
            <a:endParaRPr lang="ru-RU" dirty="0"/>
          </a:p>
        </p:txBody>
      </p: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D584C35E-4BD0-EF30-EC06-50E03F7C5BCD}"/>
              </a:ext>
            </a:extLst>
          </p:cNvPr>
          <p:cNvGrpSpPr/>
          <p:nvPr/>
        </p:nvGrpSpPr>
        <p:grpSpPr>
          <a:xfrm>
            <a:off x="1501455" y="5941632"/>
            <a:ext cx="3161327" cy="503685"/>
            <a:chOff x="0" y="9767"/>
            <a:chExt cx="3161327" cy="503685"/>
          </a:xfrm>
          <a:solidFill>
            <a:srgbClr val="EE385F"/>
          </a:solidFill>
        </p:grpSpPr>
        <p:sp>
          <p:nvSpPr>
            <p:cNvPr id="80" name="Прямоугольник: скругленные углы 79">
              <a:extLst>
                <a:ext uri="{FF2B5EF4-FFF2-40B4-BE49-F238E27FC236}">
                  <a16:creationId xmlns:a16="http://schemas.microsoft.com/office/drawing/2014/main" id="{9AEFF1A7-E3C4-EC48-63EC-B259DA2802FA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: скругленные углы 4">
              <a:extLst>
                <a:ext uri="{FF2B5EF4-FFF2-40B4-BE49-F238E27FC236}">
                  <a16:creationId xmlns:a16="http://schemas.microsoft.com/office/drawing/2014/main" id="{C642FEDD-99C6-54D2-DFA9-269793DE3DE0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9EDF3824-E1C3-8473-36F2-F534C74F177F}"/>
              </a:ext>
            </a:extLst>
          </p:cNvPr>
          <p:cNvSpPr txBox="1"/>
          <p:nvPr/>
        </p:nvSpPr>
        <p:spPr>
          <a:xfrm>
            <a:off x="1588866" y="6013866"/>
            <a:ext cx="34387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ira Sans" panose="020B0503050000020004" pitchFamily="34" charset="0"/>
              </a:rPr>
              <a:t>INDUSTRIAL ENTERPRISE </a:t>
            </a:r>
            <a:endParaRPr lang="ru-RU" sz="2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7803F059-6B15-9744-40FD-5AC029B98177}"/>
              </a:ext>
            </a:extLst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5882381" y="2169993"/>
            <a:ext cx="6277476" cy="437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263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4C9CD6-9CD4-D099-8F7F-F8EBA99C3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95B6F12-267C-D982-8729-5D848241498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4. GUESS THE INDUSTRY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233C929-6DDB-66E4-9DBF-41B651128AAB}"/>
              </a:ext>
            </a:extLst>
          </p:cNvPr>
          <p:cNvGrpSpPr/>
          <p:nvPr/>
        </p:nvGrpSpPr>
        <p:grpSpPr>
          <a:xfrm>
            <a:off x="739220" y="1867502"/>
            <a:ext cx="3071807" cy="899024"/>
            <a:chOff x="2023090" y="3623164"/>
            <a:chExt cx="3071807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FBCDA2A8-A9C1-8219-EDF2-6113A92A88ED}"/>
                </a:ext>
              </a:extLst>
            </p:cNvPr>
            <p:cNvSpPr/>
            <p:nvPr/>
          </p:nvSpPr>
          <p:spPr>
            <a:xfrm>
              <a:off x="2652307" y="3629636"/>
              <a:ext cx="244259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E3F48B7B-9E24-1774-A053-043F68AFDE45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E4096B4F-515F-C6DD-16E4-B14C56F99F0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EEA68FBC-9BAE-FEE9-9E0E-B34877D4AAE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4A22ADFA-5134-6747-2416-14724FCD16AA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E46DD9E8-7F36-89EC-817E-CDDDA392D026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864BD9FD-7B7B-0CD4-BEAE-DB32709DB61D}"/>
              </a:ext>
            </a:extLst>
          </p:cNvPr>
          <p:cNvGrpSpPr/>
          <p:nvPr/>
        </p:nvGrpSpPr>
        <p:grpSpPr>
          <a:xfrm>
            <a:off x="744254" y="35749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7F0A33BB-914F-345C-D8BC-9022AA182BC1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CB2D56E7-A492-5B62-12BB-40782FFDFEA7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B9D025B5-F501-7A5E-51E8-B8004A37117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FD4E300A-BFF3-7536-F29D-DA391427D6D9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35CBEAA7-CD39-C8BE-C70F-1DC2BFEFC82D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56F05C43-857C-66B7-77E3-9D216B79247E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0996BB49-40F2-7699-74AD-03DDCB4A0C14}"/>
              </a:ext>
            </a:extLst>
          </p:cNvPr>
          <p:cNvGrpSpPr/>
          <p:nvPr/>
        </p:nvGrpSpPr>
        <p:grpSpPr>
          <a:xfrm>
            <a:off x="699585" y="2735820"/>
            <a:ext cx="5701216" cy="495081"/>
            <a:chOff x="2023090" y="3626683"/>
            <a:chExt cx="5169546" cy="554287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5445B926-5089-A4AB-A664-A9ED59C19C9D}"/>
                </a:ext>
              </a:extLst>
            </p:cNvPr>
            <p:cNvSpPr/>
            <p:nvPr/>
          </p:nvSpPr>
          <p:spPr>
            <a:xfrm>
              <a:off x="2652307" y="3629636"/>
              <a:ext cx="4540329" cy="55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2037D573-B0CE-26B2-B139-C5129928A39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61FDFE3F-1757-3A7E-EBB4-4D1815252A2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6A641EE8-12C7-865D-64C2-A7EF1B2244C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6C39C49D-4A8C-2E5F-3901-BC5015AA8AB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1773935B-B48C-5752-4ECC-C9586A6993CA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152A94B2-0F47-E153-A1E4-10AC436E697C}"/>
              </a:ext>
            </a:extLst>
          </p:cNvPr>
          <p:cNvGrpSpPr/>
          <p:nvPr/>
        </p:nvGrpSpPr>
        <p:grpSpPr>
          <a:xfrm>
            <a:off x="770744" y="4332838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C8E03698-0E3F-2A01-8A10-FD17DD165E6D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518BB9C7-11BD-025D-742B-3295E3509CAD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139CAF1C-DC49-58E7-C8F1-6533C6098395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3FF542A7-051F-0075-D950-E72B34701D2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7C54A4EA-C7CB-B218-F8F9-ED5B8181EF6C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AA511D9B-4527-D932-5FE0-8C5DC80593F9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E73DA42C-EFBC-C89A-0B06-1D7E28A732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14F3AE4E-3246-19D3-459F-6B71A1E07CFB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A19E528-B734-AC9D-DB75-D96EDDA1E968}"/>
              </a:ext>
            </a:extLst>
          </p:cNvPr>
          <p:cNvGrpSpPr/>
          <p:nvPr/>
        </p:nvGrpSpPr>
        <p:grpSpPr>
          <a:xfrm>
            <a:off x="807934" y="5117773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BA8C8959-E792-CF15-840E-B7424FDE1C82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8422711F-9BA0-8738-AFE7-AF76B8DBD4FC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CE9E0733-549E-2BF6-BE1E-7065E1F3FC2B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ED6285A6-27F1-63F6-BDCA-BED453D21E5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79495ECB-CF5F-0A54-8328-F0C2C25CB1DD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EA0E42D6-1F41-5EA1-6461-31D89F68FC13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70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E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55909554-A602-CC9B-42FD-A797ED80BAC0}"/>
              </a:ext>
            </a:extLst>
          </p:cNvPr>
          <p:cNvGrpSpPr/>
          <p:nvPr/>
        </p:nvGrpSpPr>
        <p:grpSpPr>
          <a:xfrm>
            <a:off x="828244" y="5912984"/>
            <a:ext cx="2305164" cy="549031"/>
            <a:chOff x="2023090" y="3626683"/>
            <a:chExt cx="2305164" cy="549031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67C5C550-76F0-84AE-C94C-9C920244052B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29960D87-4F99-CDA8-B6C4-103D6395EA70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D64DAF28-9FEB-E94B-CD60-7D2F0FE8F084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CAE15CE1-1D29-26E7-4021-0D7DD9C1B89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D523D4FA-0998-7CEC-3787-8AB86DFAB68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1F3128D7-8F85-0B6D-2842-A5859445F909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09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F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aphicFrame>
        <p:nvGraphicFramePr>
          <p:cNvPr id="58" name="Схема 57">
            <a:extLst>
              <a:ext uri="{FF2B5EF4-FFF2-40B4-BE49-F238E27FC236}">
                <a16:creationId xmlns:a16="http://schemas.microsoft.com/office/drawing/2014/main" id="{63A1E44B-028B-F8B4-35BD-A9C84A7DBA2F}"/>
              </a:ext>
            </a:extLst>
          </p:cNvPr>
          <p:cNvGraphicFramePr/>
          <p:nvPr/>
        </p:nvGraphicFramePr>
        <p:xfrm>
          <a:off x="1478163" y="5108389"/>
          <a:ext cx="316132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0" name="Схема 59">
            <a:extLst>
              <a:ext uri="{FF2B5EF4-FFF2-40B4-BE49-F238E27FC236}">
                <a16:creationId xmlns:a16="http://schemas.microsoft.com/office/drawing/2014/main" id="{982D4D01-F578-D984-E277-09DB1272675E}"/>
              </a:ext>
            </a:extLst>
          </p:cNvPr>
          <p:cNvGraphicFramePr/>
          <p:nvPr/>
        </p:nvGraphicFramePr>
        <p:xfrm>
          <a:off x="1409655" y="3626864"/>
          <a:ext cx="40728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9" name="Схема 58">
            <a:extLst>
              <a:ext uri="{FF2B5EF4-FFF2-40B4-BE49-F238E27FC236}">
                <a16:creationId xmlns:a16="http://schemas.microsoft.com/office/drawing/2014/main" id="{6E1631C5-263D-8B2C-F3CA-EE2B8B5CD8AD}"/>
              </a:ext>
            </a:extLst>
          </p:cNvPr>
          <p:cNvGraphicFramePr/>
          <p:nvPr/>
        </p:nvGraphicFramePr>
        <p:xfrm>
          <a:off x="1377174" y="4354020"/>
          <a:ext cx="432076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61" name="Схема 60">
            <a:extLst>
              <a:ext uri="{FF2B5EF4-FFF2-40B4-BE49-F238E27FC236}">
                <a16:creationId xmlns:a16="http://schemas.microsoft.com/office/drawing/2014/main" id="{D57E59F1-F941-B187-ADB1-EED30DEAA9C8}"/>
              </a:ext>
            </a:extLst>
          </p:cNvPr>
          <p:cNvGraphicFramePr/>
          <p:nvPr/>
        </p:nvGraphicFramePr>
        <p:xfrm>
          <a:off x="1434532" y="1912783"/>
          <a:ext cx="252743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B8D4535F-6281-D213-D203-0D6351B7AA19}"/>
              </a:ext>
            </a:extLst>
          </p:cNvPr>
          <p:cNvGrpSpPr/>
          <p:nvPr/>
        </p:nvGrpSpPr>
        <p:grpSpPr>
          <a:xfrm>
            <a:off x="1520270" y="2732836"/>
            <a:ext cx="4271946" cy="835907"/>
            <a:chOff x="0" y="9767"/>
            <a:chExt cx="2527436" cy="835907"/>
          </a:xfrm>
        </p:grpSpPr>
        <p:sp>
          <p:nvSpPr>
            <p:cNvPr id="63" name="Прямоугольник: скругленные углы 62">
              <a:extLst>
                <a:ext uri="{FF2B5EF4-FFF2-40B4-BE49-F238E27FC236}">
                  <a16:creationId xmlns:a16="http://schemas.microsoft.com/office/drawing/2014/main" id="{1B9C6A20-D6D1-3C3B-D259-759A7CB962D1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Прямоугольник: скругленные углы 4">
              <a:extLst>
                <a:ext uri="{FF2B5EF4-FFF2-40B4-BE49-F238E27FC236}">
                  <a16:creationId xmlns:a16="http://schemas.microsoft.com/office/drawing/2014/main" id="{F3D40E69-8E07-1862-00C3-BEDA941BC02D}"/>
                </a:ext>
              </a:extLst>
            </p:cNvPr>
            <p:cNvSpPr txBox="1"/>
            <p:nvPr/>
          </p:nvSpPr>
          <p:spPr>
            <a:xfrm>
              <a:off x="48754" y="78660"/>
              <a:ext cx="2447216" cy="767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/>
                <a:t>PHARMACEUTICAL INDUSTRY</a:t>
              </a:r>
              <a:endParaRPr lang="ru-RU" sz="24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623F39C5-FDCF-9008-DC41-DA5260CDA465}"/>
              </a:ext>
            </a:extLst>
          </p:cNvPr>
          <p:cNvSpPr txBox="1"/>
          <p:nvPr/>
        </p:nvSpPr>
        <p:spPr>
          <a:xfrm>
            <a:off x="3051981" y="3244334"/>
            <a:ext cx="610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  <a:latin typeface="YS Text"/>
              </a:rPr>
              <a:t>PHARMACEUTICAL INDUSTRY</a:t>
            </a:r>
            <a:endParaRPr lang="ru-RU" dirty="0"/>
          </a:p>
        </p:txBody>
      </p: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C21830D6-FBE6-DA63-BF19-75FE18603920}"/>
              </a:ext>
            </a:extLst>
          </p:cNvPr>
          <p:cNvGrpSpPr/>
          <p:nvPr/>
        </p:nvGrpSpPr>
        <p:grpSpPr>
          <a:xfrm>
            <a:off x="1501455" y="5941632"/>
            <a:ext cx="3161327" cy="503685"/>
            <a:chOff x="0" y="9767"/>
            <a:chExt cx="3161327" cy="503685"/>
          </a:xfrm>
          <a:solidFill>
            <a:srgbClr val="EE385F"/>
          </a:solidFill>
        </p:grpSpPr>
        <p:sp>
          <p:nvSpPr>
            <p:cNvPr id="80" name="Прямоугольник: скругленные углы 79">
              <a:extLst>
                <a:ext uri="{FF2B5EF4-FFF2-40B4-BE49-F238E27FC236}">
                  <a16:creationId xmlns:a16="http://schemas.microsoft.com/office/drawing/2014/main" id="{9C11B798-6B4A-E66F-36C3-E077DBFB552C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: скругленные углы 4">
              <a:extLst>
                <a:ext uri="{FF2B5EF4-FFF2-40B4-BE49-F238E27FC236}">
                  <a16:creationId xmlns:a16="http://schemas.microsoft.com/office/drawing/2014/main" id="{EE437604-84D7-E7AC-5E5E-17C71CA61CAF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C561E839-202E-4680-CC3C-39E84E3AF04F}"/>
              </a:ext>
            </a:extLst>
          </p:cNvPr>
          <p:cNvSpPr txBox="1"/>
          <p:nvPr/>
        </p:nvSpPr>
        <p:spPr>
          <a:xfrm>
            <a:off x="1588866" y="6013866"/>
            <a:ext cx="34387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ira Sans" panose="020B0503050000020004" pitchFamily="34" charset="0"/>
              </a:rPr>
              <a:t>INDUSTRIAL ENTERPRISE </a:t>
            </a:r>
            <a:endParaRPr lang="ru-RU" sz="2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560A200B-0AF2-D835-0A05-74923D41230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816571" y="1544500"/>
            <a:ext cx="6375430" cy="515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729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08E2FE-1BDD-3F8D-11DD-1D630B34F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BEB594-890F-604F-D433-F6FA4501354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5. GUESS THE INDUSTRY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5076C90-F0E5-BCEB-A571-C0B112B124E8}"/>
              </a:ext>
            </a:extLst>
          </p:cNvPr>
          <p:cNvGrpSpPr/>
          <p:nvPr/>
        </p:nvGrpSpPr>
        <p:grpSpPr>
          <a:xfrm>
            <a:off x="739220" y="1867502"/>
            <a:ext cx="3071807" cy="899024"/>
            <a:chOff x="2023090" y="3623164"/>
            <a:chExt cx="3071807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7D669612-9AEB-3A66-9E83-39FA976B8021}"/>
                </a:ext>
              </a:extLst>
            </p:cNvPr>
            <p:cNvSpPr/>
            <p:nvPr/>
          </p:nvSpPr>
          <p:spPr>
            <a:xfrm>
              <a:off x="2652307" y="3629636"/>
              <a:ext cx="244259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4E3CB9F7-0B86-6351-BAD3-399EB295C7E3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081DF18B-A0FE-AD4D-8FF3-6762A11895D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D608FD6C-E5A8-C436-3AA2-8B384E8F6329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ED8D421B-D155-F3A4-B0EE-C561273C745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956EA0AA-4A04-4EBA-C082-50AB37AD206D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5DF9F453-A848-7B27-234C-99B7132DBB52}"/>
              </a:ext>
            </a:extLst>
          </p:cNvPr>
          <p:cNvGrpSpPr/>
          <p:nvPr/>
        </p:nvGrpSpPr>
        <p:grpSpPr>
          <a:xfrm>
            <a:off x="744254" y="35749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440B0FAC-79EC-4A22-106D-42B15D918B6F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036503BF-099D-935D-7989-3DC3B25759A8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82750285-0D2A-80FD-147C-92224667E49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28A84282-53FC-3EDD-185B-3BBF28A0C1C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C104D191-83BE-2160-8B25-1DB4328C68E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CA05091F-3411-660A-EA7C-85CA65034D83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C6F91C4E-2968-8AB1-6D66-189FED7CCD13}"/>
              </a:ext>
            </a:extLst>
          </p:cNvPr>
          <p:cNvGrpSpPr/>
          <p:nvPr/>
        </p:nvGrpSpPr>
        <p:grpSpPr>
          <a:xfrm>
            <a:off x="699585" y="2735820"/>
            <a:ext cx="5701216" cy="495081"/>
            <a:chOff x="2023090" y="3626683"/>
            <a:chExt cx="5169546" cy="554287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D98429E9-C888-E671-1F63-E6E52AB7082D}"/>
                </a:ext>
              </a:extLst>
            </p:cNvPr>
            <p:cNvSpPr/>
            <p:nvPr/>
          </p:nvSpPr>
          <p:spPr>
            <a:xfrm>
              <a:off x="2652307" y="3629636"/>
              <a:ext cx="4540329" cy="55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7E6D0DDE-BCF1-469E-68C2-4F18D52893F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4E7CED10-DDF5-5DD5-996F-28A0AB68CAE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E7CF6F1F-BABE-950E-082F-DC60623FD1CA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7DD961E2-0BC2-231B-7F72-4FA88BFF7A8D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EF20236A-CB74-5762-D717-0A879727C70F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1552885-F705-639A-7A59-9BBB7748AFCF}"/>
              </a:ext>
            </a:extLst>
          </p:cNvPr>
          <p:cNvGrpSpPr/>
          <p:nvPr/>
        </p:nvGrpSpPr>
        <p:grpSpPr>
          <a:xfrm>
            <a:off x="770744" y="4332838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3E9EAC53-F179-B904-5A80-D7F15E6735EB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E6417B26-6E51-6755-962F-B481C69FF466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3BC5B40C-951D-AEB4-3783-9065FAF99698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ABBA9CDC-0905-607F-2276-9A8F04EA54CD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C3F4C474-AF94-EC5A-48E1-4FFB4E520F2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74C6BD6B-BCE7-A210-D2C7-04B297D08260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CE9EEA49-D005-B4A4-AA70-36F2A4AA8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ACE5C42E-126C-DBF8-EC83-9ABF4C7EABD2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44A6301-0293-3869-F133-5F2D5B996B97}"/>
              </a:ext>
            </a:extLst>
          </p:cNvPr>
          <p:cNvGrpSpPr/>
          <p:nvPr/>
        </p:nvGrpSpPr>
        <p:grpSpPr>
          <a:xfrm>
            <a:off x="807934" y="5117773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309A1BF3-7902-C5C0-847D-7CC0D2E1B08C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970D83BB-D9A2-FEFC-4B65-535CAB8128E8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6348E30E-04EE-788F-F964-0C1691D61D4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89956EEB-1511-966D-8AC5-99D6FB3D39A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C551FA4A-8AA1-5FDA-4BF3-C430BC39212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84156A4B-96EC-C431-6981-CAC79DA44D08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70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E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D8F511F9-BA56-D5C4-D6CD-2F675D6342D9}"/>
              </a:ext>
            </a:extLst>
          </p:cNvPr>
          <p:cNvGrpSpPr/>
          <p:nvPr/>
        </p:nvGrpSpPr>
        <p:grpSpPr>
          <a:xfrm>
            <a:off x="828244" y="5912984"/>
            <a:ext cx="2305164" cy="549031"/>
            <a:chOff x="2023090" y="3626683"/>
            <a:chExt cx="2305164" cy="549031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89903CB1-7977-BA2E-82B3-676248748934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343B259E-C6EB-3448-C2B0-7B12B738E2F6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9D3473E7-DD26-16B3-30AE-C24761B78EE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D4933E94-17BB-407A-D595-9C9757085E53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1BEDE1CA-0A13-90BB-5B2E-9B5B639D4D6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87C2B1A-1D39-6BBC-84C4-2FF133B7A74C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09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F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aphicFrame>
        <p:nvGraphicFramePr>
          <p:cNvPr id="58" name="Схема 57">
            <a:extLst>
              <a:ext uri="{FF2B5EF4-FFF2-40B4-BE49-F238E27FC236}">
                <a16:creationId xmlns:a16="http://schemas.microsoft.com/office/drawing/2014/main" id="{7A5767B4-6F31-F2E2-3EFE-C66540282716}"/>
              </a:ext>
            </a:extLst>
          </p:cNvPr>
          <p:cNvGraphicFramePr/>
          <p:nvPr/>
        </p:nvGraphicFramePr>
        <p:xfrm>
          <a:off x="1478163" y="5108389"/>
          <a:ext cx="316132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0" name="Схема 59">
            <a:extLst>
              <a:ext uri="{FF2B5EF4-FFF2-40B4-BE49-F238E27FC236}">
                <a16:creationId xmlns:a16="http://schemas.microsoft.com/office/drawing/2014/main" id="{C4C2B1F5-5F31-F46C-C0F0-475B267ABDE1}"/>
              </a:ext>
            </a:extLst>
          </p:cNvPr>
          <p:cNvGraphicFramePr/>
          <p:nvPr/>
        </p:nvGraphicFramePr>
        <p:xfrm>
          <a:off x="1409655" y="3626864"/>
          <a:ext cx="40728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9" name="Схема 58">
            <a:extLst>
              <a:ext uri="{FF2B5EF4-FFF2-40B4-BE49-F238E27FC236}">
                <a16:creationId xmlns:a16="http://schemas.microsoft.com/office/drawing/2014/main" id="{61E9D6F7-FC75-A351-F414-E4485ABB533F}"/>
              </a:ext>
            </a:extLst>
          </p:cNvPr>
          <p:cNvGraphicFramePr/>
          <p:nvPr/>
        </p:nvGraphicFramePr>
        <p:xfrm>
          <a:off x="1377174" y="4354020"/>
          <a:ext cx="432076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61" name="Схема 60">
            <a:extLst>
              <a:ext uri="{FF2B5EF4-FFF2-40B4-BE49-F238E27FC236}">
                <a16:creationId xmlns:a16="http://schemas.microsoft.com/office/drawing/2014/main" id="{77435DAF-FE98-DA12-3A26-0499D62EE438}"/>
              </a:ext>
            </a:extLst>
          </p:cNvPr>
          <p:cNvGraphicFramePr/>
          <p:nvPr/>
        </p:nvGraphicFramePr>
        <p:xfrm>
          <a:off x="1434532" y="1912783"/>
          <a:ext cx="252743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BB2DBC5C-0051-170F-618F-4FA5B4A7791D}"/>
              </a:ext>
            </a:extLst>
          </p:cNvPr>
          <p:cNvGrpSpPr/>
          <p:nvPr/>
        </p:nvGrpSpPr>
        <p:grpSpPr>
          <a:xfrm>
            <a:off x="1520270" y="2732836"/>
            <a:ext cx="4271946" cy="816190"/>
            <a:chOff x="0" y="9767"/>
            <a:chExt cx="2527436" cy="816190"/>
          </a:xfrm>
        </p:grpSpPr>
        <p:sp>
          <p:nvSpPr>
            <p:cNvPr id="63" name="Прямоугольник: скругленные углы 62">
              <a:extLst>
                <a:ext uri="{FF2B5EF4-FFF2-40B4-BE49-F238E27FC236}">
                  <a16:creationId xmlns:a16="http://schemas.microsoft.com/office/drawing/2014/main" id="{DB3C9E4A-A860-896F-97B6-6F7FF72CC63D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Прямоугольник: скругленные углы 4">
              <a:extLst>
                <a:ext uri="{FF2B5EF4-FFF2-40B4-BE49-F238E27FC236}">
                  <a16:creationId xmlns:a16="http://schemas.microsoft.com/office/drawing/2014/main" id="{3B04AD73-1235-7474-72DF-D00D65A14C16}"/>
                </a:ext>
              </a:extLst>
            </p:cNvPr>
            <p:cNvSpPr txBox="1"/>
            <p:nvPr/>
          </p:nvSpPr>
          <p:spPr>
            <a:xfrm>
              <a:off x="53345" y="58943"/>
              <a:ext cx="2447216" cy="767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/>
                <a:t>PHARMACEUTICAL INDUSTRY</a:t>
              </a:r>
              <a:endParaRPr lang="ru-RU" sz="24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C91E8467-97AF-FD54-F15B-EBA99B89126B}"/>
              </a:ext>
            </a:extLst>
          </p:cNvPr>
          <p:cNvSpPr txBox="1"/>
          <p:nvPr/>
        </p:nvSpPr>
        <p:spPr>
          <a:xfrm>
            <a:off x="3051981" y="3244334"/>
            <a:ext cx="610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  <a:latin typeface="YS Text"/>
              </a:rPr>
              <a:t>PHARMACEUTICAL INDUSTRY</a:t>
            </a:r>
            <a:endParaRPr lang="ru-RU" dirty="0"/>
          </a:p>
        </p:txBody>
      </p: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5409E4E5-1956-C3CD-71EE-6328E7383597}"/>
              </a:ext>
            </a:extLst>
          </p:cNvPr>
          <p:cNvGrpSpPr/>
          <p:nvPr/>
        </p:nvGrpSpPr>
        <p:grpSpPr>
          <a:xfrm>
            <a:off x="1501455" y="5941632"/>
            <a:ext cx="3161327" cy="503685"/>
            <a:chOff x="0" y="9767"/>
            <a:chExt cx="3161327" cy="503685"/>
          </a:xfrm>
          <a:solidFill>
            <a:srgbClr val="EE385F"/>
          </a:solidFill>
        </p:grpSpPr>
        <p:sp>
          <p:nvSpPr>
            <p:cNvPr id="80" name="Прямоугольник: скругленные углы 79">
              <a:extLst>
                <a:ext uri="{FF2B5EF4-FFF2-40B4-BE49-F238E27FC236}">
                  <a16:creationId xmlns:a16="http://schemas.microsoft.com/office/drawing/2014/main" id="{F849F5EE-C98F-2EA1-5BE2-F07C90F7FEF9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: скругленные углы 4">
              <a:extLst>
                <a:ext uri="{FF2B5EF4-FFF2-40B4-BE49-F238E27FC236}">
                  <a16:creationId xmlns:a16="http://schemas.microsoft.com/office/drawing/2014/main" id="{E280A6AB-F82D-6171-0E94-7C4C6DCF2FB0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59745854-D637-5753-98B0-5D59BD05DDC1}"/>
              </a:ext>
            </a:extLst>
          </p:cNvPr>
          <p:cNvSpPr txBox="1"/>
          <p:nvPr/>
        </p:nvSpPr>
        <p:spPr>
          <a:xfrm>
            <a:off x="1588866" y="6013866"/>
            <a:ext cx="34387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ira Sans" panose="020B0503050000020004" pitchFamily="34" charset="0"/>
              </a:rPr>
              <a:t>INDUSTRIAL ENTERPRISE </a:t>
            </a:r>
            <a:endParaRPr lang="ru-RU" sz="2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B7E4102F-6625-4A96-164B-1C227589014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379487" y="1404401"/>
            <a:ext cx="3723657" cy="3522236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8AC10048-924D-B8CF-F629-C85C63D8E57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921906" y="4180991"/>
            <a:ext cx="6181238" cy="245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231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452661-6046-1FE4-44C1-40CDB6E87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EE0926-8285-2BB2-A743-A6737E4EBB5B}"/>
              </a:ext>
            </a:extLst>
          </p:cNvPr>
          <p:cNvSpPr/>
          <p:nvPr/>
        </p:nvSpPr>
        <p:spPr>
          <a:xfrm>
            <a:off x="929343" y="732883"/>
            <a:ext cx="973865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6. GUESS THE INDUSTRY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F279A23-3725-64A7-74BA-6FF28170ACE6}"/>
              </a:ext>
            </a:extLst>
          </p:cNvPr>
          <p:cNvGrpSpPr/>
          <p:nvPr/>
        </p:nvGrpSpPr>
        <p:grpSpPr>
          <a:xfrm>
            <a:off x="739220" y="1867502"/>
            <a:ext cx="3071807" cy="899024"/>
            <a:chOff x="2023090" y="3623164"/>
            <a:chExt cx="3071807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DD36346-5F08-F052-2ECA-B6A701B59E05}"/>
                </a:ext>
              </a:extLst>
            </p:cNvPr>
            <p:cNvSpPr/>
            <p:nvPr/>
          </p:nvSpPr>
          <p:spPr>
            <a:xfrm>
              <a:off x="2652307" y="3629636"/>
              <a:ext cx="244259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1E47959B-A066-8E26-5E27-D4FFAD52D3A0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A1070031-6CB1-64D7-2E65-09173C71D8C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1C8610D1-1E42-FD21-50A4-6EC23D7C190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DDA05CC9-BD7E-926D-7A44-300CE395AAD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CCE40D03-786A-A455-46ED-E6FD5F7283A1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872356D9-F76D-33C0-8BC8-2E5B45E01AEB}"/>
              </a:ext>
            </a:extLst>
          </p:cNvPr>
          <p:cNvGrpSpPr/>
          <p:nvPr/>
        </p:nvGrpSpPr>
        <p:grpSpPr>
          <a:xfrm>
            <a:off x="744254" y="35749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166D1722-4F80-C2E5-32FB-EBDAF0358A8B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BF8668F-AE81-274A-40C3-4F633300344F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7E100544-8BF3-9E8F-CEA4-00027B7DAE1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B7D74EB2-BC1D-AE6D-39A5-D135573C32C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395B184B-AF6C-2BB6-E95E-32852385D7D5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3215772B-06E5-EE13-7F14-07053CC5B355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0E069BDF-4AE9-976D-58F1-6F13F80C6A73}"/>
              </a:ext>
            </a:extLst>
          </p:cNvPr>
          <p:cNvGrpSpPr/>
          <p:nvPr/>
        </p:nvGrpSpPr>
        <p:grpSpPr>
          <a:xfrm>
            <a:off x="699585" y="2735820"/>
            <a:ext cx="5701216" cy="495081"/>
            <a:chOff x="2023090" y="3626683"/>
            <a:chExt cx="5169546" cy="554287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A7ADB6DD-0066-2560-6D31-F2DEA33068AF}"/>
                </a:ext>
              </a:extLst>
            </p:cNvPr>
            <p:cNvSpPr/>
            <p:nvPr/>
          </p:nvSpPr>
          <p:spPr>
            <a:xfrm>
              <a:off x="2652307" y="3629636"/>
              <a:ext cx="4540329" cy="55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5D9B82D6-23D8-4AA4-BBDA-2286D6B63258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7312CAC1-0B91-FE71-D9D6-D1662640DFC8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2D1202E3-507E-08D9-FA39-2D30004322F7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741BC6E4-536C-C93F-B8BB-B42E2B46D71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BB5B2F4C-1DB1-9FD2-8FC4-C42C81BE22E9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607AD3D-02E3-1FF9-ADEF-E91EDDBE3727}"/>
              </a:ext>
            </a:extLst>
          </p:cNvPr>
          <p:cNvGrpSpPr/>
          <p:nvPr/>
        </p:nvGrpSpPr>
        <p:grpSpPr>
          <a:xfrm>
            <a:off x="770744" y="4332838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A96F73B3-465B-96DC-9222-2849FB09644A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4E065FAE-E0E4-A26C-0327-71310E508807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B5084AED-E708-B8B6-444A-B5822F3B9B4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E0E13D79-9BCE-56CE-9978-C8C5AC3D690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FE7FB74C-A8B6-4C4B-9CB6-DC6A7780B66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AB91B804-3F57-1379-230F-5DF2588B4E27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E8968AAB-8E75-845D-45B8-50B2673B67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8C5B87CD-503B-569C-91A2-CD61E8C72AF4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4D99C5D-0EAD-BC2F-8779-08A652950E24}"/>
              </a:ext>
            </a:extLst>
          </p:cNvPr>
          <p:cNvGrpSpPr/>
          <p:nvPr/>
        </p:nvGrpSpPr>
        <p:grpSpPr>
          <a:xfrm>
            <a:off x="807934" y="5117773"/>
            <a:ext cx="2305164" cy="549031"/>
            <a:chOff x="2023090" y="3626683"/>
            <a:chExt cx="2305164" cy="549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0C0E1C3A-9EF7-0E1A-B14A-72E6CF20B495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47620F58-B583-F947-C2F9-3A47358639A9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CAE714FE-5F37-33D1-7507-A16FB3263538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9" name="Овал 8">
                  <a:extLst>
                    <a:ext uri="{FF2B5EF4-FFF2-40B4-BE49-F238E27FC236}">
                      <a16:creationId xmlns:a16="http://schemas.microsoft.com/office/drawing/2014/main" id="{E9DFF6EB-1CC4-F19B-B3B0-A1773B8EFB3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FC1CC181-A6F0-C522-6CE2-975A1B1898E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792746AF-87FA-86D2-35B2-477336AAB686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770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E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17393EA1-5117-EEAC-4ACC-AC44DC37A3D6}"/>
              </a:ext>
            </a:extLst>
          </p:cNvPr>
          <p:cNvGrpSpPr/>
          <p:nvPr/>
        </p:nvGrpSpPr>
        <p:grpSpPr>
          <a:xfrm>
            <a:off x="828244" y="5912984"/>
            <a:ext cx="2305164" cy="549031"/>
            <a:chOff x="2023090" y="3626683"/>
            <a:chExt cx="2305164" cy="549031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9F6E9991-89BD-022C-928D-AFF1987F7CBA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B0BD82AD-38D8-E114-AF60-49E6784C93E7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B116A5CD-85D7-19E6-DDC5-2B4638DA28D9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72" name="Овал 71">
                  <a:extLst>
                    <a:ext uri="{FF2B5EF4-FFF2-40B4-BE49-F238E27FC236}">
                      <a16:creationId xmlns:a16="http://schemas.microsoft.com/office/drawing/2014/main" id="{982F1109-534A-4112-D1F6-FA824B625BA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73" name="Овал 72">
                  <a:extLst>
                    <a:ext uri="{FF2B5EF4-FFF2-40B4-BE49-F238E27FC236}">
                      <a16:creationId xmlns:a16="http://schemas.microsoft.com/office/drawing/2014/main" id="{50938D2D-D4A8-8FBE-284B-8F9A7712B250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6D6FAC6-5A87-573D-C6A4-51F863603B57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36099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F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aphicFrame>
        <p:nvGraphicFramePr>
          <p:cNvPr id="58" name="Схема 57">
            <a:extLst>
              <a:ext uri="{FF2B5EF4-FFF2-40B4-BE49-F238E27FC236}">
                <a16:creationId xmlns:a16="http://schemas.microsoft.com/office/drawing/2014/main" id="{014757F8-74A6-AC27-7C1F-58618FF1D561}"/>
              </a:ext>
            </a:extLst>
          </p:cNvPr>
          <p:cNvGraphicFramePr/>
          <p:nvPr/>
        </p:nvGraphicFramePr>
        <p:xfrm>
          <a:off x="1478163" y="5108389"/>
          <a:ext cx="316132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0" name="Схема 59">
            <a:extLst>
              <a:ext uri="{FF2B5EF4-FFF2-40B4-BE49-F238E27FC236}">
                <a16:creationId xmlns:a16="http://schemas.microsoft.com/office/drawing/2014/main" id="{EA91EB71-2080-EC23-AED0-6F966346E038}"/>
              </a:ext>
            </a:extLst>
          </p:cNvPr>
          <p:cNvGraphicFramePr/>
          <p:nvPr/>
        </p:nvGraphicFramePr>
        <p:xfrm>
          <a:off x="1409655" y="3626864"/>
          <a:ext cx="40728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9" name="Схема 58">
            <a:extLst>
              <a:ext uri="{FF2B5EF4-FFF2-40B4-BE49-F238E27FC236}">
                <a16:creationId xmlns:a16="http://schemas.microsoft.com/office/drawing/2014/main" id="{3E0F0DD4-23B2-E4FE-65AC-0928D40EA149}"/>
              </a:ext>
            </a:extLst>
          </p:cNvPr>
          <p:cNvGraphicFramePr/>
          <p:nvPr/>
        </p:nvGraphicFramePr>
        <p:xfrm>
          <a:off x="1377174" y="4354020"/>
          <a:ext cx="432076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B4FDE1B9-B7B2-DC58-D82D-59E0F5D5ED7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247141" y="3121053"/>
            <a:ext cx="2031425" cy="203142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32D67F3E-EA76-18DB-171E-25ED20CE019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842541" y="4195591"/>
            <a:ext cx="2461490" cy="225468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78879E75-FD77-5AA6-DE84-8DB3FB1DBB1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682171" y="4823965"/>
            <a:ext cx="2037018" cy="2037018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3F4F5A5E-CAA0-133C-CCAD-04554897728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73757" y="2991467"/>
            <a:ext cx="2031424" cy="2098263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50F916D9-3B2A-08E9-6FE8-B056A6AFF2B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197362" y="1462843"/>
            <a:ext cx="2065492" cy="196615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06C58598-37DF-BAF9-1DBD-FB8821EC706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254164" y="988463"/>
            <a:ext cx="2542303" cy="1795742"/>
          </a:xfrm>
          <a:prstGeom prst="rect">
            <a:avLst/>
          </a:prstGeom>
        </p:spPr>
      </p:pic>
      <p:graphicFrame>
        <p:nvGraphicFramePr>
          <p:cNvPr id="61" name="Схема 60">
            <a:extLst>
              <a:ext uri="{FF2B5EF4-FFF2-40B4-BE49-F238E27FC236}">
                <a16:creationId xmlns:a16="http://schemas.microsoft.com/office/drawing/2014/main" id="{A5FBE4E8-2933-B5C6-A591-49BF934DF63E}"/>
              </a:ext>
            </a:extLst>
          </p:cNvPr>
          <p:cNvGraphicFramePr/>
          <p:nvPr/>
        </p:nvGraphicFramePr>
        <p:xfrm>
          <a:off x="1434532" y="1912783"/>
          <a:ext cx="2527436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E0D1CCF5-3A0B-1F6C-0DEE-6483124532E6}"/>
              </a:ext>
            </a:extLst>
          </p:cNvPr>
          <p:cNvGrpSpPr/>
          <p:nvPr/>
        </p:nvGrpSpPr>
        <p:grpSpPr>
          <a:xfrm>
            <a:off x="1520270" y="2732836"/>
            <a:ext cx="4271946" cy="816190"/>
            <a:chOff x="0" y="9767"/>
            <a:chExt cx="2527436" cy="816190"/>
          </a:xfrm>
        </p:grpSpPr>
        <p:sp>
          <p:nvSpPr>
            <p:cNvPr id="63" name="Прямоугольник: скругленные углы 62">
              <a:extLst>
                <a:ext uri="{FF2B5EF4-FFF2-40B4-BE49-F238E27FC236}">
                  <a16:creationId xmlns:a16="http://schemas.microsoft.com/office/drawing/2014/main" id="{7F72B593-95D7-02CF-A1C5-234416157B0B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Прямоугольник: скругленные углы 4">
              <a:extLst>
                <a:ext uri="{FF2B5EF4-FFF2-40B4-BE49-F238E27FC236}">
                  <a16:creationId xmlns:a16="http://schemas.microsoft.com/office/drawing/2014/main" id="{E4EDDEB7-ED29-68E7-0F04-7A1992B7AE16}"/>
                </a:ext>
              </a:extLst>
            </p:cNvPr>
            <p:cNvSpPr txBox="1"/>
            <p:nvPr/>
          </p:nvSpPr>
          <p:spPr>
            <a:xfrm>
              <a:off x="53345" y="58943"/>
              <a:ext cx="2447216" cy="767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/>
                <a:t>PHARMACEUTICAL INDUSTRY</a:t>
              </a:r>
              <a:endParaRPr lang="ru-RU" sz="24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5F07569A-DB28-9DC6-823E-D93C680159E6}"/>
              </a:ext>
            </a:extLst>
          </p:cNvPr>
          <p:cNvSpPr txBox="1"/>
          <p:nvPr/>
        </p:nvSpPr>
        <p:spPr>
          <a:xfrm>
            <a:off x="3051981" y="3244334"/>
            <a:ext cx="610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FFFF"/>
                </a:solidFill>
                <a:effectLst/>
                <a:latin typeface="YS Text"/>
              </a:rPr>
              <a:t>PHARMACEUTICAL INDUSTRY</a:t>
            </a:r>
            <a:endParaRPr lang="ru-RU" dirty="0"/>
          </a:p>
        </p:txBody>
      </p: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5D87220F-934A-DCBF-A388-00722D58CC36}"/>
              </a:ext>
            </a:extLst>
          </p:cNvPr>
          <p:cNvGrpSpPr/>
          <p:nvPr/>
        </p:nvGrpSpPr>
        <p:grpSpPr>
          <a:xfrm>
            <a:off x="1501455" y="5941632"/>
            <a:ext cx="3161327" cy="503685"/>
            <a:chOff x="0" y="9767"/>
            <a:chExt cx="3161327" cy="503685"/>
          </a:xfrm>
          <a:solidFill>
            <a:srgbClr val="EE385F"/>
          </a:solidFill>
        </p:grpSpPr>
        <p:sp>
          <p:nvSpPr>
            <p:cNvPr id="80" name="Прямоугольник: скругленные углы 79">
              <a:extLst>
                <a:ext uri="{FF2B5EF4-FFF2-40B4-BE49-F238E27FC236}">
                  <a16:creationId xmlns:a16="http://schemas.microsoft.com/office/drawing/2014/main" id="{3CDF54A0-5DC3-5EF2-024C-E03572EB4DF2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: скругленные углы 4">
              <a:extLst>
                <a:ext uri="{FF2B5EF4-FFF2-40B4-BE49-F238E27FC236}">
                  <a16:creationId xmlns:a16="http://schemas.microsoft.com/office/drawing/2014/main" id="{606B50EF-C5DE-7E45-5297-7196774706BD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C5D72325-8537-97F9-CFAC-57D45DA3F480}"/>
              </a:ext>
            </a:extLst>
          </p:cNvPr>
          <p:cNvSpPr txBox="1"/>
          <p:nvPr/>
        </p:nvSpPr>
        <p:spPr>
          <a:xfrm>
            <a:off x="1610436" y="6026739"/>
            <a:ext cx="33095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ira Sans" panose="020B0503050000020004" pitchFamily="34" charset="0"/>
              </a:rPr>
              <a:t>INDUSTRIAL ENTERPRISE </a:t>
            </a:r>
            <a:endParaRPr lang="ru-RU" sz="2000" b="1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193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7D1B1F2-8C8B-4461-98C9-D03A376F211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№1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B79CEEA-31C5-428B-8B5C-6EDA61E421E5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5010E064-E404-4DE8-8F1A-B4160AE76AC3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ARTIST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365657E2-ED52-4594-A5DB-3A0B5C02C748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E40ACEE1-FE55-487F-AC31-3A11CB76295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9C0CCB1B-65B2-4333-A6EF-C6D3D2F1C27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03E7854E-1502-4DFD-BA33-63065DAFC6C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E82F9D61-7D1E-4FEA-9AAE-987E96CC1E7F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BADCE275-CE3A-4E25-A143-40AB7FB3693E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E887A5F-2E38-4639-847C-18B1BFFEFA26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INTERN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92A15630-18E8-47E0-87C8-5D8C2F46F574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D3209897-7A2F-496A-AB7E-A6998DFB608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526DDBBE-990A-44D8-9298-958A4281D648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A174FD3F-C4B1-4174-ACC4-482D1E197DE1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03E5FF8D-339F-4DCA-9ABF-35C9D3591B73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163A549A-1326-4DED-A76E-DE5F1AAD8CA0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56DA35F4-9E23-450F-9335-F30D6CAD8A03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EDITOR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E30D9B18-CBB9-4D95-B942-BC6009703E20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5ED93878-0A8A-4834-902B-92BD835E4CC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4E3256B9-FA12-43FE-93C8-6653A6B3433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3BC8AF80-5921-4D75-9855-D2124963CB2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BBDD76F1-D5D8-4C67-B7C5-322567512543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8D81302-A953-47C0-9F29-D1D7D43AD2E0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3A45EA9C-1B22-44EE-8D50-7CC929D73D0D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PAINTER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0F1D29F1-44FD-4B94-BAE0-829F519D655A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2A2DCF08-8A9A-4EFC-B0BE-CF9834BEE26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E26A51E7-A36E-4EAF-B2C3-D1227309707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F5502798-A50A-4A31-A23D-7332427CD27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E125D993-1A9A-444B-AE2C-02A03D570E33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5F3EBF9-A04E-B2E3-68FE-68EEDFA93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9AE63EB9-E313-C335-80BC-B0AC8D00ADDB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D0635-44D4-AAF6-AD30-5EC71E1AC5D6}"/>
              </a:ext>
            </a:extLst>
          </p:cNvPr>
          <p:cNvSpPr txBox="1"/>
          <p:nvPr/>
        </p:nvSpPr>
        <p:spPr>
          <a:xfrm>
            <a:off x="941696" y="2110857"/>
            <a:ext cx="1036547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Someone who makes beautiful paintings is called   _________</a:t>
            </a:r>
            <a:endParaRPr lang="ru-RU" sz="4400" dirty="0"/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84EF520C-9DC8-7E4B-9ADA-4E215B701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69" y="15809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7547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0DCA0-188F-D291-CD66-6FFC7C779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F1E302-3428-DCA7-5904-9B05B35F84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0C88E7-889C-7D70-2375-F58393C06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887" y="3170248"/>
            <a:ext cx="10192208" cy="2627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93E0-85EA-4D85-72D0-67CE386DDC1E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6BB21F-8272-D261-7E87-D87F8C190A9D}"/>
              </a:ext>
            </a:extLst>
          </p:cNvPr>
          <p:cNvSpPr txBox="1"/>
          <p:nvPr/>
        </p:nvSpPr>
        <p:spPr>
          <a:xfrm>
            <a:off x="2449773" y="2982555"/>
            <a:ext cx="7731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</a:t>
            </a:r>
          </a:p>
          <a:p>
            <a:r>
              <a:rPr lang="en-US" sz="5400" b="1" dirty="0">
                <a:solidFill>
                  <a:schemeClr val="bg1"/>
                </a:solidFill>
              </a:rPr>
              <a:t>         TIME FOR ANSWERS</a:t>
            </a:r>
          </a:p>
        </p:txBody>
      </p:sp>
    </p:spTree>
    <p:extLst>
      <p:ext uri="{BB962C8B-B14F-4D97-AF65-F5344CB8AC3E}">
        <p14:creationId xmlns:p14="http://schemas.microsoft.com/office/powerpoint/2010/main" val="17054404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4DEADE-12C6-31CA-D919-DD85F1E34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E8A047-D954-E6F0-2732-35E0B02D6A82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ANSWERS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278EA81-FD35-2232-3039-B3DC0363BADD}"/>
              </a:ext>
            </a:extLst>
          </p:cNvPr>
          <p:cNvGrpSpPr/>
          <p:nvPr/>
        </p:nvGrpSpPr>
        <p:grpSpPr>
          <a:xfrm>
            <a:off x="3325755" y="1589003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FB135EBD-049D-0D76-E4E0-32A2E1CBCA3F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00049C00-5325-35C4-0104-18EB4AAD7E2E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17BFE575-F567-D8B0-2929-9A905BFEDFD2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F43DEF8F-EEBD-D882-334A-41055ECB8C4C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252B35CB-B75F-08B8-E57B-002152C7BA16}"/>
                    </a:ext>
                  </a:extLst>
                </p:cNvPr>
                <p:cNvSpPr/>
                <p:nvPr/>
              </p:nvSpPr>
              <p:spPr>
                <a:xfrm>
                  <a:off x="1269238" y="3616089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5746B417-A316-89E3-7DB1-2FB15824F413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401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1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FD7D399D-1C95-A3B6-7192-4258D1D5E3AE}"/>
              </a:ext>
            </a:extLst>
          </p:cNvPr>
          <p:cNvGrpSpPr/>
          <p:nvPr/>
        </p:nvGrpSpPr>
        <p:grpSpPr>
          <a:xfrm>
            <a:off x="3731840" y="3605134"/>
            <a:ext cx="549031" cy="549031"/>
            <a:chOff x="1231492" y="3573222"/>
            <a:chExt cx="549031" cy="549031"/>
          </a:xfrm>
        </p:grpSpPr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9F1A3BC5-C71A-8ABA-DA72-F28D2BD9580B}"/>
                </a:ext>
              </a:extLst>
            </p:cNvPr>
            <p:cNvGrpSpPr/>
            <p:nvPr/>
          </p:nvGrpSpPr>
          <p:grpSpPr>
            <a:xfrm>
              <a:off x="1231492" y="3573222"/>
              <a:ext cx="549031" cy="549031"/>
              <a:chOff x="1231492" y="3573222"/>
              <a:chExt cx="549031" cy="549031"/>
            </a:xfrm>
          </p:grpSpPr>
          <p:sp>
            <p:nvSpPr>
              <p:cNvPr id="22" name="Овал 21">
                <a:extLst>
                  <a:ext uri="{FF2B5EF4-FFF2-40B4-BE49-F238E27FC236}">
                    <a16:creationId xmlns:a16="http://schemas.microsoft.com/office/drawing/2014/main" id="{DAC2CED5-E7D3-38E7-02E8-950CD2947907}"/>
                  </a:ext>
                </a:extLst>
              </p:cNvPr>
              <p:cNvSpPr/>
              <p:nvPr/>
            </p:nvSpPr>
            <p:spPr>
              <a:xfrm>
                <a:off x="1231492" y="3573222"/>
                <a:ext cx="549031" cy="549031"/>
              </a:xfrm>
              <a:prstGeom prst="ellipse">
                <a:avLst/>
              </a:prstGeom>
              <a:solidFill>
                <a:srgbClr val="523BB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  <p:sp>
            <p:nvSpPr>
              <p:cNvPr id="23" name="Овал 22">
                <a:extLst>
                  <a:ext uri="{FF2B5EF4-FFF2-40B4-BE49-F238E27FC236}">
                    <a16:creationId xmlns:a16="http://schemas.microsoft.com/office/drawing/2014/main" id="{E4C0B49C-98A9-4848-1113-10B736D51538}"/>
                  </a:ext>
                </a:extLst>
              </p:cNvPr>
              <p:cNvSpPr/>
              <p:nvPr/>
            </p:nvSpPr>
            <p:spPr>
              <a:xfrm>
                <a:off x="1283452" y="3625182"/>
                <a:ext cx="445110" cy="445110"/>
              </a:xfrm>
              <a:prstGeom prst="ellipse">
                <a:avLst/>
              </a:prstGeom>
              <a:solidFill>
                <a:srgbClr val="F3F3F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</p:grp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73117496-8C9E-693C-51A2-35376E149A8A}"/>
                </a:ext>
              </a:extLst>
            </p:cNvPr>
            <p:cNvSpPr/>
            <p:nvPr/>
          </p:nvSpPr>
          <p:spPr>
            <a:xfrm>
              <a:off x="1309143" y="3575565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3</a:t>
              </a:r>
              <a:endParaRPr lang="ru-RU" sz="2800" dirty="0">
                <a:solidFill>
                  <a:srgbClr val="171718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B5D54F5-22FF-B030-4611-B92F5E45A292}"/>
              </a:ext>
            </a:extLst>
          </p:cNvPr>
          <p:cNvGrpSpPr/>
          <p:nvPr/>
        </p:nvGrpSpPr>
        <p:grpSpPr>
          <a:xfrm>
            <a:off x="5072209" y="2629673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A6C2F26C-2AB8-25BC-CB02-D6DD7FBC6008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D4EE2C6F-22DB-54A3-9E42-D31EC87E4702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D55D8170-7C70-88EE-F392-2B666DCEF09F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CEF6882A-B6DB-2D3D-ADF2-2C40C8EE894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5D9F42B4-651D-1055-9879-1E2E8D9DC917}"/>
                    </a:ext>
                  </a:extLst>
                </p:cNvPr>
                <p:cNvSpPr/>
                <p:nvPr/>
              </p:nvSpPr>
              <p:spPr>
                <a:xfrm>
                  <a:off x="1264270" y="3618494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BE5BD7BC-7290-111B-3901-005706B6F5BA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36260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2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C31AE25F-95A8-7B1A-4D3E-B0D66F1A03D5}"/>
              </a:ext>
            </a:extLst>
          </p:cNvPr>
          <p:cNvGrpSpPr/>
          <p:nvPr/>
        </p:nvGrpSpPr>
        <p:grpSpPr>
          <a:xfrm>
            <a:off x="2010590" y="4377934"/>
            <a:ext cx="549031" cy="549031"/>
            <a:chOff x="1231492" y="3573222"/>
            <a:chExt cx="549031" cy="549031"/>
          </a:xfrm>
        </p:grpSpPr>
        <p:grpSp>
          <p:nvGrpSpPr>
            <p:cNvPr id="34" name="Группа 33">
              <a:extLst>
                <a:ext uri="{FF2B5EF4-FFF2-40B4-BE49-F238E27FC236}">
                  <a16:creationId xmlns:a16="http://schemas.microsoft.com/office/drawing/2014/main" id="{BABCD8AD-2BA6-9C9A-EB5C-792055DF93F2}"/>
                </a:ext>
              </a:extLst>
            </p:cNvPr>
            <p:cNvGrpSpPr/>
            <p:nvPr/>
          </p:nvGrpSpPr>
          <p:grpSpPr>
            <a:xfrm>
              <a:off x="1231492" y="3573222"/>
              <a:ext cx="549031" cy="549031"/>
              <a:chOff x="1231492" y="3573222"/>
              <a:chExt cx="549031" cy="54903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8709B002-9E93-1406-43B1-733979931372}"/>
                  </a:ext>
                </a:extLst>
              </p:cNvPr>
              <p:cNvSpPr/>
              <p:nvPr/>
            </p:nvSpPr>
            <p:spPr>
              <a:xfrm>
                <a:off x="1231492" y="3573222"/>
                <a:ext cx="549031" cy="549031"/>
              </a:xfrm>
              <a:prstGeom prst="ellipse">
                <a:avLst/>
              </a:prstGeom>
              <a:solidFill>
                <a:srgbClr val="523BB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  <p:sp>
            <p:nvSpPr>
              <p:cNvPr id="37" name="Овал 36">
                <a:extLst>
                  <a:ext uri="{FF2B5EF4-FFF2-40B4-BE49-F238E27FC236}">
                    <a16:creationId xmlns:a16="http://schemas.microsoft.com/office/drawing/2014/main" id="{9708E9E6-267B-818A-566F-3778B3F73A21}"/>
                  </a:ext>
                </a:extLst>
              </p:cNvPr>
              <p:cNvSpPr/>
              <p:nvPr/>
            </p:nvSpPr>
            <p:spPr>
              <a:xfrm>
                <a:off x="1283452" y="3625182"/>
                <a:ext cx="445110" cy="445110"/>
              </a:xfrm>
              <a:prstGeom prst="ellipse">
                <a:avLst/>
              </a:prstGeom>
              <a:solidFill>
                <a:srgbClr val="F3F3F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</p:grp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EF5D0898-4AEA-35E2-FBB0-FBCE26FF67CD}"/>
                </a:ext>
              </a:extLst>
            </p:cNvPr>
            <p:cNvSpPr/>
            <p:nvPr/>
          </p:nvSpPr>
          <p:spPr>
            <a:xfrm>
              <a:off x="1332591" y="3587289"/>
              <a:ext cx="37542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4</a:t>
              </a:r>
              <a:endParaRPr lang="ru-RU" sz="2800" dirty="0">
                <a:solidFill>
                  <a:srgbClr val="171718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146D4C04-4E4C-330E-21B2-F4926CABB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ED8630D9-2790-7111-7EC1-77D1DAEEC7CF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695696B-093C-FA3E-DEEE-E221BCDF9ED1}"/>
              </a:ext>
            </a:extLst>
          </p:cNvPr>
          <p:cNvSpPr txBox="1"/>
          <p:nvPr/>
        </p:nvSpPr>
        <p:spPr>
          <a:xfrm>
            <a:off x="4678306" y="1708479"/>
            <a:ext cx="28783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Fira Sans" panose="020B0503050000020004" pitchFamily="34" charset="0"/>
                <a:ea typeface="Calibri" panose="020F0502020204030204" pitchFamily="34" charset="0"/>
              </a:rPr>
              <a:t> </a:t>
            </a:r>
            <a:br>
              <a:rPr lang="en-US" sz="2000" b="1" dirty="0">
                <a:solidFill>
                  <a:srgbClr val="000000"/>
                </a:solidFill>
                <a:effectLst/>
                <a:latin typeface="Fira Sans" panose="020B0503050000020004" pitchFamily="34" charset="0"/>
                <a:ea typeface="Calibri" panose="020F0502020204030204" pitchFamily="34" charset="0"/>
              </a:rPr>
            </a:br>
            <a:endParaRPr lang="ru-RU" sz="2000" b="1" dirty="0">
              <a:latin typeface="Fira Sans" panose="020B0503050000020004" pitchFamily="34" charset="0"/>
            </a:endParaRPr>
          </a:p>
        </p:txBody>
      </p:sp>
      <p:grpSp>
        <p:nvGrpSpPr>
          <p:cNvPr id="118" name="Группа 117">
            <a:extLst>
              <a:ext uri="{FF2B5EF4-FFF2-40B4-BE49-F238E27FC236}">
                <a16:creationId xmlns:a16="http://schemas.microsoft.com/office/drawing/2014/main" id="{B593B597-859C-32C2-E901-C00F359337F5}"/>
              </a:ext>
            </a:extLst>
          </p:cNvPr>
          <p:cNvGrpSpPr/>
          <p:nvPr/>
        </p:nvGrpSpPr>
        <p:grpSpPr>
          <a:xfrm>
            <a:off x="3955513" y="1491668"/>
            <a:ext cx="4163701" cy="705137"/>
            <a:chOff x="0" y="0"/>
            <a:chExt cx="4072800" cy="522900"/>
          </a:xfrm>
        </p:grpSpPr>
        <p:sp>
          <p:nvSpPr>
            <p:cNvPr id="119" name="Прямоугольник: скругленные углы 118">
              <a:extLst>
                <a:ext uri="{FF2B5EF4-FFF2-40B4-BE49-F238E27FC236}">
                  <a16:creationId xmlns:a16="http://schemas.microsoft.com/office/drawing/2014/main" id="{0A6D8694-252B-76C6-9C04-5C9932A5647F}"/>
                </a:ext>
              </a:extLst>
            </p:cNvPr>
            <p:cNvSpPr/>
            <p:nvPr/>
          </p:nvSpPr>
          <p:spPr>
            <a:xfrm>
              <a:off x="0" y="0"/>
              <a:ext cx="4072800" cy="522900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0" name="Прямоугольник: скругленные углы 4">
              <a:extLst>
                <a:ext uri="{FF2B5EF4-FFF2-40B4-BE49-F238E27FC236}">
                  <a16:creationId xmlns:a16="http://schemas.microsoft.com/office/drawing/2014/main" id="{66378BAA-265B-B995-9C89-5780E7DC5B38}"/>
                </a:ext>
              </a:extLst>
            </p:cNvPr>
            <p:cNvSpPr txBox="1"/>
            <p:nvPr/>
          </p:nvSpPr>
          <p:spPr>
            <a:xfrm>
              <a:off x="25526" y="25526"/>
              <a:ext cx="4021748" cy="4718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>
                  <a:latin typeface="Fira Sans" panose="020B0503050000020004" pitchFamily="34" charset="0"/>
                </a:rPr>
                <a:t>FAST FOOD</a:t>
              </a:r>
              <a:r>
                <a:rPr lang="ru-RU" sz="2800" b="1" kern="1200" dirty="0">
                  <a:latin typeface="Fira Sans" panose="020B0503050000020004" pitchFamily="34" charset="0"/>
                </a:rPr>
                <a:t> </a:t>
              </a:r>
              <a:r>
                <a:rPr lang="en-US" sz="2800" b="1" kern="1200" dirty="0">
                  <a:latin typeface="Fira Sans" panose="020B0503050000020004" pitchFamily="34" charset="0"/>
                </a:rPr>
                <a:t> INDUSTRY</a:t>
              </a:r>
              <a:r>
                <a:rPr lang="ru-RU" sz="2800" b="1" kern="1200" dirty="0">
                  <a:latin typeface="Fira Sans" panose="020B0503050000020004" pitchFamily="34" charset="0"/>
                </a:rPr>
                <a:t> </a:t>
              </a:r>
              <a:endParaRPr lang="ru-RU" sz="2800" kern="1200" dirty="0">
                <a:latin typeface="Fira Sans" panose="020B0503050000020004" pitchFamily="34" charset="0"/>
              </a:endParaRPr>
            </a:p>
          </p:txBody>
        </p:sp>
      </p:grpSp>
      <p:grpSp>
        <p:nvGrpSpPr>
          <p:cNvPr id="121" name="Группа 120">
            <a:extLst>
              <a:ext uri="{FF2B5EF4-FFF2-40B4-BE49-F238E27FC236}">
                <a16:creationId xmlns:a16="http://schemas.microsoft.com/office/drawing/2014/main" id="{901B3FB9-9933-5EDD-5F6F-A6CD3DA39823}"/>
              </a:ext>
            </a:extLst>
          </p:cNvPr>
          <p:cNvGrpSpPr/>
          <p:nvPr/>
        </p:nvGrpSpPr>
        <p:grpSpPr>
          <a:xfrm>
            <a:off x="5426910" y="5184868"/>
            <a:ext cx="549031" cy="549031"/>
            <a:chOff x="1231492" y="3573222"/>
            <a:chExt cx="549031" cy="549031"/>
          </a:xfrm>
        </p:grpSpPr>
        <p:grpSp>
          <p:nvGrpSpPr>
            <p:cNvPr id="122" name="Группа 121">
              <a:extLst>
                <a:ext uri="{FF2B5EF4-FFF2-40B4-BE49-F238E27FC236}">
                  <a16:creationId xmlns:a16="http://schemas.microsoft.com/office/drawing/2014/main" id="{8E8BCAD0-6C61-E72B-EECE-3A72846B86AA}"/>
                </a:ext>
              </a:extLst>
            </p:cNvPr>
            <p:cNvGrpSpPr/>
            <p:nvPr/>
          </p:nvGrpSpPr>
          <p:grpSpPr>
            <a:xfrm>
              <a:off x="1231492" y="3573222"/>
              <a:ext cx="549031" cy="549031"/>
              <a:chOff x="1231492" y="3573222"/>
              <a:chExt cx="549031" cy="549031"/>
            </a:xfrm>
          </p:grpSpPr>
          <p:sp>
            <p:nvSpPr>
              <p:cNvPr id="124" name="Овал 123">
                <a:extLst>
                  <a:ext uri="{FF2B5EF4-FFF2-40B4-BE49-F238E27FC236}">
                    <a16:creationId xmlns:a16="http://schemas.microsoft.com/office/drawing/2014/main" id="{8FDA8030-530C-FB62-C39B-780DEA2399F0}"/>
                  </a:ext>
                </a:extLst>
              </p:cNvPr>
              <p:cNvSpPr/>
              <p:nvPr/>
            </p:nvSpPr>
            <p:spPr>
              <a:xfrm>
                <a:off x="1231492" y="3573222"/>
                <a:ext cx="549031" cy="549031"/>
              </a:xfrm>
              <a:prstGeom prst="ellipse">
                <a:avLst/>
              </a:prstGeom>
              <a:solidFill>
                <a:srgbClr val="523BB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  <p:sp>
            <p:nvSpPr>
              <p:cNvPr id="125" name="Овал 124">
                <a:extLst>
                  <a:ext uri="{FF2B5EF4-FFF2-40B4-BE49-F238E27FC236}">
                    <a16:creationId xmlns:a16="http://schemas.microsoft.com/office/drawing/2014/main" id="{BDD58C71-A427-26B0-39A9-2E4BB127D9E2}"/>
                  </a:ext>
                </a:extLst>
              </p:cNvPr>
              <p:cNvSpPr/>
              <p:nvPr/>
            </p:nvSpPr>
            <p:spPr>
              <a:xfrm>
                <a:off x="1283452" y="3625182"/>
                <a:ext cx="445110" cy="445110"/>
              </a:xfrm>
              <a:prstGeom prst="ellipse">
                <a:avLst/>
              </a:prstGeom>
              <a:solidFill>
                <a:srgbClr val="F3F3F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</p:grp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96121D67-0FCF-620D-FF84-49672593D16B}"/>
                </a:ext>
              </a:extLst>
            </p:cNvPr>
            <p:cNvSpPr/>
            <p:nvPr/>
          </p:nvSpPr>
          <p:spPr>
            <a:xfrm>
              <a:off x="1332591" y="3587289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5</a:t>
              </a:r>
              <a:endParaRPr lang="ru-RU" sz="2800" dirty="0">
                <a:solidFill>
                  <a:srgbClr val="171718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id="{EBD51657-5364-7A62-FDD5-4EA50CC61CCF}"/>
              </a:ext>
            </a:extLst>
          </p:cNvPr>
          <p:cNvGrpSpPr/>
          <p:nvPr/>
        </p:nvGrpSpPr>
        <p:grpSpPr>
          <a:xfrm>
            <a:off x="997327" y="5815490"/>
            <a:ext cx="549031" cy="550242"/>
            <a:chOff x="1231492" y="3573222"/>
            <a:chExt cx="549031" cy="550242"/>
          </a:xfrm>
        </p:grpSpPr>
        <p:grpSp>
          <p:nvGrpSpPr>
            <p:cNvPr id="127" name="Группа 126">
              <a:extLst>
                <a:ext uri="{FF2B5EF4-FFF2-40B4-BE49-F238E27FC236}">
                  <a16:creationId xmlns:a16="http://schemas.microsoft.com/office/drawing/2014/main" id="{46B55713-76BF-EFDA-E856-641F77F1BA08}"/>
                </a:ext>
              </a:extLst>
            </p:cNvPr>
            <p:cNvGrpSpPr/>
            <p:nvPr/>
          </p:nvGrpSpPr>
          <p:grpSpPr>
            <a:xfrm>
              <a:off x="1231492" y="3573222"/>
              <a:ext cx="549031" cy="549031"/>
              <a:chOff x="1231492" y="3573222"/>
              <a:chExt cx="549031" cy="549031"/>
            </a:xfrm>
          </p:grpSpPr>
          <p:sp>
            <p:nvSpPr>
              <p:cNvPr id="129" name="Овал 128">
                <a:extLst>
                  <a:ext uri="{FF2B5EF4-FFF2-40B4-BE49-F238E27FC236}">
                    <a16:creationId xmlns:a16="http://schemas.microsoft.com/office/drawing/2014/main" id="{5B736832-023E-B805-3C5D-D7473B11A6B0}"/>
                  </a:ext>
                </a:extLst>
              </p:cNvPr>
              <p:cNvSpPr/>
              <p:nvPr/>
            </p:nvSpPr>
            <p:spPr>
              <a:xfrm>
                <a:off x="1231492" y="3573222"/>
                <a:ext cx="549031" cy="549031"/>
              </a:xfrm>
              <a:prstGeom prst="ellipse">
                <a:avLst/>
              </a:prstGeom>
              <a:solidFill>
                <a:srgbClr val="523BB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  <p:sp>
            <p:nvSpPr>
              <p:cNvPr id="130" name="Овал 129">
                <a:extLst>
                  <a:ext uri="{FF2B5EF4-FFF2-40B4-BE49-F238E27FC236}">
                    <a16:creationId xmlns:a16="http://schemas.microsoft.com/office/drawing/2014/main" id="{FF6D4548-3B6B-A4EC-4B10-71A077532ACD}"/>
                  </a:ext>
                </a:extLst>
              </p:cNvPr>
              <p:cNvSpPr/>
              <p:nvPr/>
            </p:nvSpPr>
            <p:spPr>
              <a:xfrm>
                <a:off x="1283452" y="3625182"/>
                <a:ext cx="445110" cy="445110"/>
              </a:xfrm>
              <a:prstGeom prst="ellipse">
                <a:avLst/>
              </a:prstGeom>
              <a:solidFill>
                <a:srgbClr val="F3F3F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aseline="-25000" dirty="0">
                  <a:latin typeface="Fira Sans" panose="020B0503050000020004" pitchFamily="34" charset="0"/>
                </a:endParaRPr>
              </a:p>
            </p:txBody>
          </p:sp>
        </p:grpSp>
        <p:sp>
          <p:nvSpPr>
            <p:cNvPr id="128" name="Прямоугольник 127">
              <a:extLst>
                <a:ext uri="{FF2B5EF4-FFF2-40B4-BE49-F238E27FC236}">
                  <a16:creationId xmlns:a16="http://schemas.microsoft.com/office/drawing/2014/main" id="{BC51A50E-73AD-F2D7-5D67-43616D734DFB}"/>
                </a:ext>
              </a:extLst>
            </p:cNvPr>
            <p:cNvSpPr/>
            <p:nvPr/>
          </p:nvSpPr>
          <p:spPr>
            <a:xfrm>
              <a:off x="1323054" y="3600244"/>
              <a:ext cx="37542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6</a:t>
              </a:r>
              <a:endParaRPr lang="ru-RU" sz="2800" dirty="0">
                <a:solidFill>
                  <a:srgbClr val="171718"/>
                </a:solidFill>
                <a:latin typeface="Fira Sans" panose="020B0503050000020004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133" name="Группа 132">
            <a:extLst>
              <a:ext uri="{FF2B5EF4-FFF2-40B4-BE49-F238E27FC236}">
                <a16:creationId xmlns:a16="http://schemas.microsoft.com/office/drawing/2014/main" id="{2E6DFCBA-4C7C-EA02-C9D3-70F9065E84D1}"/>
              </a:ext>
            </a:extLst>
          </p:cNvPr>
          <p:cNvGrpSpPr/>
          <p:nvPr/>
        </p:nvGrpSpPr>
        <p:grpSpPr>
          <a:xfrm>
            <a:off x="5756068" y="2432244"/>
            <a:ext cx="4841419" cy="859775"/>
            <a:chOff x="0" y="245"/>
            <a:chExt cx="3161327" cy="522729"/>
          </a:xfrm>
        </p:grpSpPr>
        <p:sp>
          <p:nvSpPr>
            <p:cNvPr id="134" name="Прямоугольник: скругленные углы 133">
              <a:extLst>
                <a:ext uri="{FF2B5EF4-FFF2-40B4-BE49-F238E27FC236}">
                  <a16:creationId xmlns:a16="http://schemas.microsoft.com/office/drawing/2014/main" id="{20D3EBD0-2CD8-159E-5FC8-6C1A8C1BAECA}"/>
                </a:ext>
              </a:extLst>
            </p:cNvPr>
            <p:cNvSpPr/>
            <p:nvPr/>
          </p:nvSpPr>
          <p:spPr>
            <a:xfrm>
              <a:off x="0" y="245"/>
              <a:ext cx="3161327" cy="522729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5" name="Прямоугольник: скругленные углы 4">
              <a:extLst>
                <a:ext uri="{FF2B5EF4-FFF2-40B4-BE49-F238E27FC236}">
                  <a16:creationId xmlns:a16="http://schemas.microsoft.com/office/drawing/2014/main" id="{F9F21A24-C8B2-1962-D7F2-0489A4DE13F4}"/>
                </a:ext>
              </a:extLst>
            </p:cNvPr>
            <p:cNvSpPr txBox="1"/>
            <p:nvPr/>
          </p:nvSpPr>
          <p:spPr>
            <a:xfrm>
              <a:off x="25518" y="25763"/>
              <a:ext cx="3110291" cy="4716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b="1" kern="1200" dirty="0"/>
                <a:t>INTERNET SERVICES </a:t>
              </a:r>
              <a:endParaRPr lang="ru-RU" sz="3200" b="1" kern="1200" dirty="0"/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F06D1D79-990C-284D-50BC-495C0C49A340}"/>
              </a:ext>
            </a:extLst>
          </p:cNvPr>
          <p:cNvGrpSpPr/>
          <p:nvPr/>
        </p:nvGrpSpPr>
        <p:grpSpPr>
          <a:xfrm>
            <a:off x="4410773" y="3492401"/>
            <a:ext cx="5470206" cy="690677"/>
            <a:chOff x="0" y="319"/>
            <a:chExt cx="4320766" cy="522900"/>
          </a:xfrm>
        </p:grpSpPr>
        <p:sp>
          <p:nvSpPr>
            <p:cNvPr id="137" name="Прямоугольник: скругленные углы 136">
              <a:extLst>
                <a:ext uri="{FF2B5EF4-FFF2-40B4-BE49-F238E27FC236}">
                  <a16:creationId xmlns:a16="http://schemas.microsoft.com/office/drawing/2014/main" id="{356C3377-A1EC-6C88-AC41-665CE12860D9}"/>
                </a:ext>
              </a:extLst>
            </p:cNvPr>
            <p:cNvSpPr/>
            <p:nvPr/>
          </p:nvSpPr>
          <p:spPr>
            <a:xfrm>
              <a:off x="0" y="319"/>
              <a:ext cx="4320766" cy="522900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8" name="Прямоугольник: скругленные углы 4">
              <a:extLst>
                <a:ext uri="{FF2B5EF4-FFF2-40B4-BE49-F238E27FC236}">
                  <a16:creationId xmlns:a16="http://schemas.microsoft.com/office/drawing/2014/main" id="{A2D56540-78D1-96B5-737D-EAEC820CA7A8}"/>
                </a:ext>
              </a:extLst>
            </p:cNvPr>
            <p:cNvSpPr txBox="1"/>
            <p:nvPr/>
          </p:nvSpPr>
          <p:spPr>
            <a:xfrm>
              <a:off x="25526" y="25845"/>
              <a:ext cx="4269714" cy="4718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/>
                <a:t>AUTOMOTIVE INDUSTRY </a:t>
              </a:r>
              <a:endParaRPr lang="ru-RU" sz="2800" kern="1200" dirty="0"/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89655FFC-AAE7-DDE0-E777-1684700E7A62}"/>
              </a:ext>
            </a:extLst>
          </p:cNvPr>
          <p:cNvGrpSpPr/>
          <p:nvPr/>
        </p:nvGrpSpPr>
        <p:grpSpPr>
          <a:xfrm>
            <a:off x="2718993" y="3820668"/>
            <a:ext cx="6444611" cy="2157914"/>
            <a:chOff x="0" y="-375524"/>
            <a:chExt cx="2625175" cy="1680587"/>
          </a:xfrm>
        </p:grpSpPr>
        <p:sp>
          <p:nvSpPr>
            <p:cNvPr id="140" name="Прямоугольник: скругленные углы 139">
              <a:extLst>
                <a:ext uri="{FF2B5EF4-FFF2-40B4-BE49-F238E27FC236}">
                  <a16:creationId xmlns:a16="http://schemas.microsoft.com/office/drawing/2014/main" id="{116FCD65-DE87-1F3A-EBCA-AB73AA08B1FB}"/>
                </a:ext>
              </a:extLst>
            </p:cNvPr>
            <p:cNvSpPr/>
            <p:nvPr/>
          </p:nvSpPr>
          <p:spPr>
            <a:xfrm>
              <a:off x="0" y="9767"/>
              <a:ext cx="2527436" cy="503685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1" name="Прямоугольник: скругленные углы 4">
              <a:extLst>
                <a:ext uri="{FF2B5EF4-FFF2-40B4-BE49-F238E27FC236}">
                  <a16:creationId xmlns:a16="http://schemas.microsoft.com/office/drawing/2014/main" id="{6893FE51-6414-5AA0-4770-4629134A5A3A}"/>
                </a:ext>
              </a:extLst>
            </p:cNvPr>
            <p:cNvSpPr txBox="1"/>
            <p:nvPr/>
          </p:nvSpPr>
          <p:spPr>
            <a:xfrm>
              <a:off x="137957" y="-375524"/>
              <a:ext cx="2487218" cy="16805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/>
                <a:t>PHARMACEUTICAL INDUSTRY</a:t>
              </a:r>
              <a:endParaRPr lang="ru-RU" sz="2800" b="1" dirty="0"/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E4A4AAA3-3823-BB08-983D-F8695417321E}"/>
              </a:ext>
            </a:extLst>
          </p:cNvPr>
          <p:cNvGrpSpPr/>
          <p:nvPr/>
        </p:nvGrpSpPr>
        <p:grpSpPr>
          <a:xfrm>
            <a:off x="6070775" y="5005548"/>
            <a:ext cx="4385892" cy="899314"/>
            <a:chOff x="0" y="125"/>
            <a:chExt cx="2527436" cy="522969"/>
          </a:xfrm>
        </p:grpSpPr>
        <p:sp>
          <p:nvSpPr>
            <p:cNvPr id="143" name="Прямоугольник: скругленные углы 142">
              <a:extLst>
                <a:ext uri="{FF2B5EF4-FFF2-40B4-BE49-F238E27FC236}">
                  <a16:creationId xmlns:a16="http://schemas.microsoft.com/office/drawing/2014/main" id="{47839564-70B1-7BF0-0C60-19F15B15FACF}"/>
                </a:ext>
              </a:extLst>
            </p:cNvPr>
            <p:cNvSpPr/>
            <p:nvPr/>
          </p:nvSpPr>
          <p:spPr>
            <a:xfrm>
              <a:off x="0" y="125"/>
              <a:ext cx="2527436" cy="522969"/>
            </a:xfrm>
            <a:prstGeom prst="roundRect">
              <a:avLst/>
            </a:prstGeom>
            <a:solidFill>
              <a:srgbClr val="EE38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4" name="Прямоугольник: скругленные углы 4">
              <a:extLst>
                <a:ext uri="{FF2B5EF4-FFF2-40B4-BE49-F238E27FC236}">
                  <a16:creationId xmlns:a16="http://schemas.microsoft.com/office/drawing/2014/main" id="{237EDA80-87CC-3652-3F61-61175902CFDE}"/>
                </a:ext>
              </a:extLst>
            </p:cNvPr>
            <p:cNvSpPr txBox="1"/>
            <p:nvPr/>
          </p:nvSpPr>
          <p:spPr>
            <a:xfrm>
              <a:off x="25529" y="25654"/>
              <a:ext cx="2476378" cy="4719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i="0" kern="1200" dirty="0">
                  <a:latin typeface="Fira Sans" panose="020B0503050000020004" pitchFamily="34" charset="0"/>
                </a:rPr>
                <a:t>L</a:t>
              </a:r>
              <a:r>
                <a:rPr lang="en-US" sz="2800" b="1" kern="1200" dirty="0">
                  <a:latin typeface="Fira Sans" panose="020B0503050000020004" pitchFamily="34" charset="0"/>
                </a:rPr>
                <a:t>OGISTICS</a:t>
              </a:r>
              <a:endParaRPr lang="ru-RU" sz="2800" kern="1200" dirty="0">
                <a:latin typeface="Fira Sans" panose="020B0503050000020004" pitchFamily="34" charset="0"/>
              </a:endParaRPr>
            </a:p>
          </p:txBody>
        </p:sp>
      </p:grpSp>
      <p:grpSp>
        <p:nvGrpSpPr>
          <p:cNvPr id="145" name="Группа 144">
            <a:extLst>
              <a:ext uri="{FF2B5EF4-FFF2-40B4-BE49-F238E27FC236}">
                <a16:creationId xmlns:a16="http://schemas.microsoft.com/office/drawing/2014/main" id="{1D0E3765-2E29-9300-F3CE-5872D1B430BC}"/>
              </a:ext>
            </a:extLst>
          </p:cNvPr>
          <p:cNvGrpSpPr/>
          <p:nvPr/>
        </p:nvGrpSpPr>
        <p:grpSpPr>
          <a:xfrm>
            <a:off x="1598317" y="5832655"/>
            <a:ext cx="4472457" cy="711502"/>
            <a:chOff x="0" y="9767"/>
            <a:chExt cx="3161327" cy="503685"/>
          </a:xfrm>
          <a:solidFill>
            <a:srgbClr val="EE385F"/>
          </a:solidFill>
        </p:grpSpPr>
        <p:sp>
          <p:nvSpPr>
            <p:cNvPr id="146" name="Прямоугольник: скругленные углы 145">
              <a:extLst>
                <a:ext uri="{FF2B5EF4-FFF2-40B4-BE49-F238E27FC236}">
                  <a16:creationId xmlns:a16="http://schemas.microsoft.com/office/drawing/2014/main" id="{45EE2C44-9E94-A0D9-D65D-83D0057862E8}"/>
                </a:ext>
              </a:extLst>
            </p:cNvPr>
            <p:cNvSpPr/>
            <p:nvPr/>
          </p:nvSpPr>
          <p:spPr>
            <a:xfrm>
              <a:off x="0" y="9767"/>
              <a:ext cx="3161327" cy="50368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7" name="Прямоугольник: скругленные углы 4">
              <a:extLst>
                <a:ext uri="{FF2B5EF4-FFF2-40B4-BE49-F238E27FC236}">
                  <a16:creationId xmlns:a16="http://schemas.microsoft.com/office/drawing/2014/main" id="{FB33F7D8-3978-7E35-AEE5-E0EFB8C437D9}"/>
                </a:ext>
              </a:extLst>
            </p:cNvPr>
            <p:cNvSpPr txBox="1"/>
            <p:nvPr/>
          </p:nvSpPr>
          <p:spPr>
            <a:xfrm>
              <a:off x="24588" y="34355"/>
              <a:ext cx="3112151" cy="4545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100" kern="1200" dirty="0"/>
            </a:p>
          </p:txBody>
        </p:sp>
      </p:grpSp>
      <p:sp>
        <p:nvSpPr>
          <p:cNvPr id="149" name="TextBox 148">
            <a:extLst>
              <a:ext uri="{FF2B5EF4-FFF2-40B4-BE49-F238E27FC236}">
                <a16:creationId xmlns:a16="http://schemas.microsoft.com/office/drawing/2014/main" id="{47AFC1E7-7C06-2E46-2E24-E0310994AE64}"/>
              </a:ext>
            </a:extLst>
          </p:cNvPr>
          <p:cNvSpPr txBox="1"/>
          <p:nvPr/>
        </p:nvSpPr>
        <p:spPr>
          <a:xfrm>
            <a:off x="1689286" y="5965577"/>
            <a:ext cx="4454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ira Sans" panose="020B0503050000020004" pitchFamily="34" charset="0"/>
                <a:ea typeface="+mn-ea"/>
                <a:cs typeface="+mn-cs"/>
              </a:rPr>
              <a:t>INDUSTRIAL ENTERPRISE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662032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65D93F-D82D-CAC9-4BA3-547BD873A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E6CDD79-5989-F010-203F-3E13CB47A4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397" y="258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BC8E30-4EBA-B347-AB81-6025E5E0D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617" y="3340613"/>
            <a:ext cx="6675699" cy="18045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C543A3-8CA3-C038-057C-BE98F07F2140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68CDA4-5D77-51B4-6FBA-048A7FE65BC3}"/>
              </a:ext>
            </a:extLst>
          </p:cNvPr>
          <p:cNvSpPr txBox="1"/>
          <p:nvPr/>
        </p:nvSpPr>
        <p:spPr>
          <a:xfrm>
            <a:off x="3473356" y="3178357"/>
            <a:ext cx="535281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ROUND  5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    CAPTAIN’S CHALLENGE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369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8E863F-9059-0C08-0889-7E3902BF6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72C3FD4-1096-9D65-F2E2-800659765AF9}"/>
              </a:ext>
            </a:extLst>
          </p:cNvPr>
          <p:cNvSpPr/>
          <p:nvPr/>
        </p:nvSpPr>
        <p:spPr>
          <a:xfrm>
            <a:off x="1545290" y="574575"/>
            <a:ext cx="91477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LISTEN TO THE DIALOGUE AND FILL IN THE TABLE 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F1619288-8B1F-F686-EC14-04C0150A17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58CFDCAF-47A4-313E-770C-C2713D19344A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3" name="Рисунок 2" descr="Музыкальная нота со сплошной заливкой">
            <a:extLst>
              <a:ext uri="{FF2B5EF4-FFF2-40B4-BE49-F238E27FC236}">
                <a16:creationId xmlns:a16="http://schemas.microsoft.com/office/drawing/2014/main" id="{DD7C4742-31AC-CCCC-3C81-6DEF90FFBD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45389" y="1291391"/>
            <a:ext cx="914400" cy="914400"/>
          </a:xfrm>
          <a:prstGeom prst="rect">
            <a:avLst/>
          </a:prstGeom>
        </p:spPr>
      </p:pic>
      <p:pic>
        <p:nvPicPr>
          <p:cNvPr id="2" name="Рисунок 1" descr="Музыкальная нота со сплошной заливкой">
            <a:extLst>
              <a:ext uri="{FF2B5EF4-FFF2-40B4-BE49-F238E27FC236}">
                <a16:creationId xmlns:a16="http://schemas.microsoft.com/office/drawing/2014/main" id="{04E2C285-8A87-1679-ACFB-8DFE68F495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00365" y="1340787"/>
            <a:ext cx="914400" cy="914400"/>
          </a:xfrm>
          <a:prstGeom prst="rect">
            <a:avLst/>
          </a:prstGeom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06E1E43C-5DBA-8D99-1D89-12BA3A9620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727696"/>
              </p:ext>
            </p:extLst>
          </p:nvPr>
        </p:nvGraphicFramePr>
        <p:xfrm>
          <a:off x="2408831" y="2851112"/>
          <a:ext cx="7761026" cy="3800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78159">
                  <a:extLst>
                    <a:ext uri="{9D8B030D-6E8A-4147-A177-3AD203B41FA5}">
                      <a16:colId xmlns:a16="http://schemas.microsoft.com/office/drawing/2014/main" val="3852168937"/>
                    </a:ext>
                  </a:extLst>
                </a:gridCol>
                <a:gridCol w="4682867">
                  <a:extLst>
                    <a:ext uri="{9D8B030D-6E8A-4147-A177-3AD203B41FA5}">
                      <a16:colId xmlns:a16="http://schemas.microsoft.com/office/drawing/2014/main" val="3084935929"/>
                    </a:ext>
                  </a:extLst>
                </a:gridCol>
              </a:tblGrid>
              <a:tr h="387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Name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067469"/>
                  </a:ext>
                </a:extLst>
              </a:tr>
              <a:tr h="550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Age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90869"/>
                  </a:ext>
                </a:extLst>
              </a:tr>
              <a:tr h="550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Applying for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950613"/>
                  </a:ext>
                </a:extLst>
              </a:tr>
              <a:tr h="550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Experience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125613"/>
                  </a:ext>
                </a:extLst>
              </a:tr>
              <a:tr h="550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Qualities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766660"/>
                  </a:ext>
                </a:extLst>
              </a:tr>
              <a:tr h="1135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Available to start training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674036"/>
                  </a:ext>
                </a:extLst>
              </a:tr>
            </a:tbl>
          </a:graphicData>
        </a:graphic>
      </p:graphicFrame>
      <p:pic>
        <p:nvPicPr>
          <p:cNvPr id="8" name="03 (22) Unit 3b, ex. 8a &amp; b, p. 49">
            <a:hlinkClick r:id="" action="ppaction://media"/>
            <a:extLst>
              <a:ext uri="{FF2B5EF4-FFF2-40B4-BE49-F238E27FC236}">
                <a16:creationId xmlns:a16="http://schemas.microsoft.com/office/drawing/2014/main" id="{20844324-D7F3-909A-7B18-933F9151C1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22877" y="20496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0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F6CA81-4242-D237-5144-1F794A29C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F5C141-DB9D-7BB2-678D-64A5F7F3D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A72CF5-5D78-0AD1-16AD-B77595EC35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887" y="3170248"/>
            <a:ext cx="10192208" cy="2627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AB86AC-C05F-E8BD-3BCB-C463679E4865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EEDDF-066D-6F12-444C-72B6A182033A}"/>
              </a:ext>
            </a:extLst>
          </p:cNvPr>
          <p:cNvSpPr txBox="1"/>
          <p:nvPr/>
        </p:nvSpPr>
        <p:spPr>
          <a:xfrm>
            <a:off x="2449773" y="2982555"/>
            <a:ext cx="7731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</a:t>
            </a:r>
          </a:p>
          <a:p>
            <a:r>
              <a:rPr lang="en-US" sz="5400" b="1" dirty="0">
                <a:solidFill>
                  <a:schemeClr val="bg1"/>
                </a:solidFill>
              </a:rPr>
              <a:t>         TIME FOR ANSWERS</a:t>
            </a:r>
          </a:p>
        </p:txBody>
      </p:sp>
    </p:spTree>
    <p:extLst>
      <p:ext uri="{BB962C8B-B14F-4D97-AF65-F5344CB8AC3E}">
        <p14:creationId xmlns:p14="http://schemas.microsoft.com/office/powerpoint/2010/main" val="25544066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263B18-212E-5B60-2563-4CAB2BAA1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8F3E57-39F6-0893-9860-FA821FA3623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ANSWERS 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1016BFC-DC3A-4C63-E05A-6004FD8BB4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12B26BC6-2492-2D0B-45C8-9CAB79A5B88E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69304CC-9A03-948C-71FB-25814A256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639911"/>
              </p:ext>
            </p:extLst>
          </p:nvPr>
        </p:nvGraphicFramePr>
        <p:xfrm>
          <a:off x="1520270" y="1625435"/>
          <a:ext cx="9677718" cy="5139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6092">
                  <a:extLst>
                    <a:ext uri="{9D8B030D-6E8A-4147-A177-3AD203B41FA5}">
                      <a16:colId xmlns:a16="http://schemas.microsoft.com/office/drawing/2014/main" val="2383790752"/>
                    </a:ext>
                  </a:extLst>
                </a:gridCol>
                <a:gridCol w="6361626">
                  <a:extLst>
                    <a:ext uri="{9D8B030D-6E8A-4147-A177-3AD203B41FA5}">
                      <a16:colId xmlns:a16="http://schemas.microsoft.com/office/drawing/2014/main" val="2365561027"/>
                    </a:ext>
                  </a:extLst>
                </a:gridCol>
              </a:tblGrid>
              <a:tr h="744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Name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  <a:latin typeface="Fira Sans" panose="020B0503050000020004" pitchFamily="34" charset="0"/>
                        </a:rPr>
                        <a:t> </a:t>
                      </a:r>
                      <a:r>
                        <a:rPr lang="en-US" sz="2800" dirty="0">
                          <a:effectLst/>
                          <a:latin typeface="Fira Sans" panose="020B050305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SARAH HODGKINS </a:t>
                      </a:r>
                      <a:endParaRPr lang="ru-RU" sz="2800" dirty="0">
                        <a:effectLst/>
                        <a:latin typeface="Fira Sans" panose="020B05030500000200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91533"/>
                  </a:ext>
                </a:extLst>
              </a:tr>
              <a:tr h="744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Age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NEARLY 22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Fira Sans" panose="020B05030500000200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680449"/>
                  </a:ext>
                </a:extLst>
              </a:tr>
              <a:tr h="744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Applying for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FLIGHT  ATTENDANT 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Fira Sans" panose="020B05030500000200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390483"/>
                  </a:ext>
                </a:extLst>
              </a:tr>
              <a:tr h="744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Experience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HOTEL RECEPTIONIST 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Fira Sans" panose="020B05030500000200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931665"/>
                  </a:ext>
                </a:extLst>
              </a:tr>
              <a:tr h="1207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Qualities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 SKILLS,</a:t>
                      </a: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Fira Sans" panose="020B05030500000200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1" kern="1200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+mn-ea"/>
                          <a:cs typeface="+mn-cs"/>
                        </a:rPr>
                        <a:t>GET ON WELL WITH PEOPLE,</a:t>
                      </a:r>
                      <a:r>
                        <a:rPr lang="en-US" sz="2400" b="1" kern="1200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+mn-ea"/>
                          <a:cs typeface="+mn-cs"/>
                        </a:rPr>
                        <a:t> RELIABLE,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Times New Roman" panose="02020603050405020304" pitchFamily="18" charset="0"/>
                        </a:rPr>
                        <a:t> REALLY ORGANISED.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Fira Sans" panose="020B05030500000200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204770"/>
                  </a:ext>
                </a:extLst>
              </a:tr>
              <a:tr h="929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dirty="0">
                          <a:effectLst/>
                        </a:rPr>
                        <a:t>Available to start training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800" b="1" kern="1200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+mn-ea"/>
                          <a:cs typeface="+mn-cs"/>
                        </a:rPr>
                        <a:t>AVAILABLE FROM ABOUT 1</a:t>
                      </a:r>
                      <a:r>
                        <a:rPr lang="en-US" sz="2800" b="1" kern="1200" baseline="30000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+mn-ea"/>
                          <a:cs typeface="+mn-cs"/>
                        </a:rPr>
                        <a:t>ST</a:t>
                      </a:r>
                      <a:r>
                        <a:rPr lang="en-US" sz="2800" b="1" kern="1200" dirty="0">
                          <a:solidFill>
                            <a:schemeClr val="bg1"/>
                          </a:solidFill>
                          <a:effectLst/>
                          <a:latin typeface="Fira Sans" panose="020B0503050000020004" pitchFamily="34" charset="0"/>
                          <a:ea typeface="+mn-ea"/>
                          <a:cs typeface="+mn-cs"/>
                        </a:rPr>
                        <a:t> APRIL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Fira Sans" panose="020B0503050000020004" pitchFamily="34" charset="0"/>
                      </a:endParaRPr>
                    </a:p>
                  </a:txBody>
                  <a:tcPr marL="68580" marR="68580" marT="0" marB="0">
                    <a:solidFill>
                      <a:srgbClr val="EE38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10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280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7AE2E0-C8A9-D0E3-762F-5D479A225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31049DD-9E36-414A-349A-BEFE01A0A9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612" y="-12899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172319B-3670-2304-4AB6-28282E482C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323" y="3214048"/>
            <a:ext cx="11331671" cy="2094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49D20B-7C34-57F3-E018-60AA73CEC980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93A544-C0B9-31F6-FCFB-7107D74FDA8A}"/>
              </a:ext>
            </a:extLst>
          </p:cNvPr>
          <p:cNvSpPr txBox="1"/>
          <p:nvPr/>
        </p:nvSpPr>
        <p:spPr>
          <a:xfrm>
            <a:off x="4183039" y="3152708"/>
            <a:ext cx="511790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ROUND  6</a:t>
            </a:r>
          </a:p>
          <a:p>
            <a:r>
              <a:rPr lang="en-US" sz="4000" b="1" dirty="0">
                <a:solidFill>
                  <a:schemeClr val="bg1"/>
                </a:solidFill>
              </a:rPr>
              <a:t>JOB INTERVIEW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418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3BB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6009C0-5C51-6B1D-D2AC-043BC974D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4FB9B71-F0AE-EDE3-D1C0-74F0BCB00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58"/>
            <a:ext cx="12192000" cy="68577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78E4F2-F40A-C925-FD85-77829E02A5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15" y="3170248"/>
            <a:ext cx="11285480" cy="2627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46A79F-5064-769A-4392-BDA1E6567F0E}"/>
              </a:ext>
            </a:extLst>
          </p:cNvPr>
          <p:cNvSpPr txBox="1"/>
          <p:nvPr/>
        </p:nvSpPr>
        <p:spPr>
          <a:xfrm>
            <a:off x="6157397" y="2982555"/>
            <a:ext cx="2006417" cy="109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BBD072-3DDC-9912-F1E5-AB224B80AA1F}"/>
              </a:ext>
            </a:extLst>
          </p:cNvPr>
          <p:cNvSpPr txBox="1"/>
          <p:nvPr/>
        </p:nvSpPr>
        <p:spPr>
          <a:xfrm>
            <a:off x="1603612" y="2846077"/>
            <a:ext cx="87823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        </a:t>
            </a:r>
          </a:p>
          <a:p>
            <a:r>
              <a:rPr lang="en-US" sz="5400" b="1" dirty="0">
                <a:solidFill>
                  <a:schemeClr val="bg1"/>
                </a:solidFill>
              </a:rPr>
              <a:t>         JUDGING OF ANSWERS</a:t>
            </a:r>
          </a:p>
        </p:txBody>
      </p:sp>
    </p:spTree>
    <p:extLst>
      <p:ext uri="{BB962C8B-B14F-4D97-AF65-F5344CB8AC3E}">
        <p14:creationId xmlns:p14="http://schemas.microsoft.com/office/powerpoint/2010/main" val="1309255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8AB26C-03FF-0416-73C5-8BC0E18BE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F373D7C-450E-687B-D62D-573D0DF93697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2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6812D9C-CB18-5706-8012-309043454725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708D9F75-878A-1424-84B6-4AAAB5FB8B78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PLUMBER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91882A72-BF28-047E-0BF6-C8D1E1D61C9D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D2274B77-2391-3CC2-C705-0078C17E9EF7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8B0010EB-58E5-28EA-B8DB-9A926F383776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54635154-E14B-E838-257F-6ACEDC2135AA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C2FD980D-85F1-9033-9071-FF0BD3208D25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6105BE3-4F7A-11A6-D312-D340D782A7F1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2EE8E424-2E1B-2538-D241-CE2DF2599EFF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MUSICIAN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D7AFA30-2F93-956E-9AEE-9550444B6E59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4E4647BB-29AF-C543-3319-8E9BD220D89C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A82C8BFC-B073-1752-F92D-0FFC39A89E1C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C71EBE8D-E2D0-E0CE-37C3-473C9BEF26D8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064A512D-8C6E-077A-A677-4583963E1160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549091BA-B5D7-D91A-122C-D815C9168636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90C89B9A-09BD-8059-7772-D9AC37ADE467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SINGER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25A4426E-2BFF-9A35-253F-E2EC707E05E9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AEA5CA79-9A31-D48B-D567-E277F8676CA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E98B04EF-E2E2-9168-304F-02A881C86B3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19A9F136-027E-F85C-BDC9-D5C15E228D3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C4EE397E-628A-638E-C847-F27B79432B9D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B470EBD0-1F7F-979A-4222-EB18F29189C7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E3BEB3D7-D6BB-2C7B-C05E-82C2AFCD2EF4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TAILOR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822B1093-89F8-BD05-545D-1B70EF5A0396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BDF148ED-528C-D36C-3C69-04CF87EC014B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99BD0789-8E7E-5AB1-0473-FB1D6A1AB97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5ACE89A9-1E2F-60E0-C1F9-B5AAFA18B245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63158581-DE1A-58EC-A88E-ED9FA3002190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C9DD2339-8069-B082-C5FC-E7282069CC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840151AD-99BA-8CD8-7804-020046470304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4F1AF0-8501-36E3-7EFD-78C2EA3B2A3C}"/>
              </a:ext>
            </a:extLst>
          </p:cNvPr>
          <p:cNvSpPr txBox="1"/>
          <p:nvPr/>
        </p:nvSpPr>
        <p:spPr>
          <a:xfrm>
            <a:off x="682387" y="1991234"/>
            <a:ext cx="1100691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A member of a symphony orchestra is called a  ________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5CA04CCD-76E3-57DC-35EE-7639FE25E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8" y="109182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215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CB5622-51C8-4CBA-1704-1B2A7561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A69400-A89B-8460-12F6-62898DBCE03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3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A7576CA-7473-80B5-C2EB-DF48BA21F39D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AA1E9F93-5B75-A4F1-42B4-3C69841E0A32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FARMER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532613D8-7465-457C-B846-684A0910610D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53A09786-90EF-A2FF-C85A-105E59720BD6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6ED9743D-1D64-5345-FA3C-21C0224A624B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F142F224-F6ED-E246-3E55-F63113241E7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287065D0-E979-009C-B6DA-00FCB1EBCEBF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11F7EE18-6ED7-90D2-614E-875F4408DB4F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2710DDC4-9360-4E04-B939-00A617386B2C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BUTCHER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4EDC7248-5917-EC89-E697-29252DDD5F7F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3AA0F798-04DD-E47E-F24F-280E8B85199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AB3919A7-26EC-F630-9247-2BE67A48F3FF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B16C21FD-3E9D-FBF4-4166-04BE1EBC307C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4FECB73E-4636-AF74-CDDC-4D643DAC0225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614C6D62-9D00-5C89-235A-33DB7D4717B6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4AADEE55-9E55-A957-3060-3D3B01478816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FISHERMAN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E691475C-A70D-2476-E57F-6F9F3A42E81F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064CB876-D93D-D92E-72EE-70595DD5686A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B7D9D6F0-C83B-B8D7-20FB-FEFA68D49E61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81018B34-B171-14D9-5B21-60D98257C014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4FF46927-623E-9C88-2BAD-59E9E40CCA43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15A99C21-E715-D167-EBE1-93B9C1DF0228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058751DB-178F-B346-C669-FE0CD5611CBF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CHEF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80117B15-49E2-F978-B54F-99BD6CC95C5E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9E5EF8AF-C864-6A4E-02A4-258ADE28D7DE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F57B9607-85CD-850B-D153-FFABD49F2EE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7BC2C394-5BCE-8EB8-DF37-DB17BC467E7E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315EBA67-BDA1-B998-1BC7-5DC8775AE23F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EA86FF4-0F1A-04A7-6FB1-0173DC35D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1C54BF5F-C2FB-F8B9-5831-B25C297720A1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001C13-31DF-CF31-C7F7-9F7F966635AE}"/>
              </a:ext>
            </a:extLst>
          </p:cNvPr>
          <p:cNvSpPr txBox="1"/>
          <p:nvPr/>
        </p:nvSpPr>
        <p:spPr>
          <a:xfrm>
            <a:off x="825690" y="1897038"/>
            <a:ext cx="1074078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A person who grows crops and raises animals is   called a _________.</a:t>
            </a:r>
            <a:endParaRPr lang="ru-RU" sz="4400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A3E24D80-D63C-113F-CB81-3FDD63739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" y="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104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F81741-F202-25B2-6E5E-D44D401A2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157DD50-AFD8-E126-5713-236ADEA88BC2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4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D3BB393-0BED-F8CE-18F9-F390FD20BDCA}"/>
              </a:ext>
            </a:extLst>
          </p:cNvPr>
          <p:cNvSpPr/>
          <p:nvPr/>
        </p:nvSpPr>
        <p:spPr>
          <a:xfrm>
            <a:off x="368490" y="1924334"/>
            <a:ext cx="11477679" cy="1037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endParaRPr lang="ru-RU" sz="32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270E5A1-F14B-9DF6-0AC1-C7CF4D4E5060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A5A70300-45A4-D51B-2981-B4FDABBAB761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COOK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412F1285-6325-7C74-D406-FF64223F2755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7FA8BD4B-2B19-53FC-4907-829AD81F0DD3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76C17C90-7111-50A6-A0D1-4992465F25AE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7572E521-A75F-0A8B-A35B-2714F0A5127A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A19D3415-3CAB-42AA-7D0A-3BB0EEC955CC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E0773D09-4FF6-A743-5877-E07800F02CDB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B78873D6-7E27-6FD4-DA8C-5EF47585318C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CHEF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AAAB0D12-5254-9925-CCBE-F018FC332B8B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38BA6D7E-7B12-8B26-396F-4F032DBCFF3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E6BC67CA-C800-90EF-942E-D89D691658A9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3E5AA49E-22A8-A0DF-D639-5E32A84CEC6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79A2C6E7-E6C9-58EB-7728-44C1F77836B9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С</a:t>
                </a: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8AF4790C-BCEA-97DA-7C39-6EAD3BAF8BE4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9DEBE0E5-EA5F-064F-B14D-6AFFCE1EE029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FISHERMAN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4F7AEB03-0CFF-DD43-0A72-B02EE5898863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B1C13CDB-2898-6168-AD38-D0926CA6480A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058684A6-8A35-E54E-6DEE-74BC51D3B864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83BD9A8D-FF7B-A322-29CB-D8667BF4E22E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5C64F9B1-1A36-F8CE-A783-AC372AD8D49C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D348B7C4-4A29-4F6E-4625-07DC45DC6D90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0F28E807-1C3E-422A-DD56-AC56BF17EFE3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BAKER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0A1D5695-B69F-8727-C213-FC850334DEB1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C995F214-A1D3-C8E4-F40B-B267B6E304E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D38B2EAD-EE0E-773B-80C6-7F5A2EF17115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EF3F9010-CDE9-E6BC-4173-473AC1E99123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49EE4EA4-F1EC-ED63-3DC0-AEBE10CD4D65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8A07EAF9-6429-1AE2-C07E-BE146800D1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3CCAD156-D2D7-4C6E-0C99-416E71601470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16E36C9C-4A33-AAD0-C2C8-E2348076F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4334" cy="192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5FAA14-2CB1-FE41-A8C9-978C16982BF0}"/>
              </a:ext>
            </a:extLst>
          </p:cNvPr>
          <p:cNvSpPr txBox="1"/>
          <p:nvPr/>
        </p:nvSpPr>
        <p:spPr>
          <a:xfrm>
            <a:off x="345832" y="2115403"/>
            <a:ext cx="1150033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Someone who cooks food in a restaurant is called a   _________.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78408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299677-BF09-A2B1-C20E-0E4D86945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EA9F3C2-376A-ABD9-01BA-63BBBA1671C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QUESTION </a:t>
            </a:r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 №</a:t>
            </a:r>
            <a:r>
              <a:rPr lang="en-US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5</a:t>
            </a:r>
            <a:endParaRPr lang="ru-RU" sz="5000" b="1" dirty="0">
              <a:solidFill>
                <a:srgbClr val="523BBA"/>
              </a:solidFill>
              <a:latin typeface="Fira Sans" panose="020B05030500000200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62FE7E7-B7B0-91D9-F3D5-837E91CDEFA4}"/>
              </a:ext>
            </a:extLst>
          </p:cNvPr>
          <p:cNvGrpSpPr/>
          <p:nvPr/>
        </p:nvGrpSpPr>
        <p:grpSpPr>
          <a:xfrm>
            <a:off x="3019150" y="4278884"/>
            <a:ext cx="2305164" cy="899024"/>
            <a:chOff x="2023090" y="3623164"/>
            <a:chExt cx="2305164" cy="8990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6EF414-38F2-E293-F61D-4D44FB11666D}"/>
                </a:ext>
              </a:extLst>
            </p:cNvPr>
            <p:cNvSpPr/>
            <p:nvPr/>
          </p:nvSpPr>
          <p:spPr>
            <a:xfrm>
              <a:off x="2652307" y="3629636"/>
              <a:ext cx="1675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DOCTOR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  <a:p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2DFB5EF4-CA1E-499C-D5D9-ECF31D611DC6}"/>
                </a:ext>
              </a:extLst>
            </p:cNvPr>
            <p:cNvGrpSpPr/>
            <p:nvPr/>
          </p:nvGrpSpPr>
          <p:grpSpPr>
            <a:xfrm>
              <a:off x="2023090" y="3623164"/>
              <a:ext cx="549031" cy="552550"/>
              <a:chOff x="1231492" y="3569703"/>
              <a:chExt cx="549031" cy="552550"/>
            </a:xfrm>
          </p:grpSpPr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16E55E0B-922C-0292-F9E1-A7AF6FEEE6FA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15" name="Овал 14">
                  <a:extLst>
                    <a:ext uri="{FF2B5EF4-FFF2-40B4-BE49-F238E27FC236}">
                      <a16:creationId xmlns:a16="http://schemas.microsoft.com/office/drawing/2014/main" id="{2F0A4074-8537-CFF1-86FB-CB85BCC20D99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5FE6C418-D6AA-4979-B62B-FDBF9034FCF2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9CB28209-51E7-FD76-99B8-DFFDFCF7E293}"/>
                  </a:ext>
                </a:extLst>
              </p:cNvPr>
              <p:cNvSpPr/>
              <p:nvPr/>
            </p:nvSpPr>
            <p:spPr>
              <a:xfrm>
                <a:off x="1297419" y="3569703"/>
                <a:ext cx="3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5665406-0BC7-3E0E-F1E7-C24CD24CF589}"/>
              </a:ext>
            </a:extLst>
          </p:cNvPr>
          <p:cNvGrpSpPr/>
          <p:nvPr/>
        </p:nvGrpSpPr>
        <p:grpSpPr>
          <a:xfrm>
            <a:off x="6710492" y="4282404"/>
            <a:ext cx="2462288" cy="549031"/>
            <a:chOff x="2023090" y="3626683"/>
            <a:chExt cx="2462288" cy="549031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588FBCF-4465-DD0C-198D-A3969447CCD7}"/>
                </a:ext>
              </a:extLst>
            </p:cNvPr>
            <p:cNvSpPr/>
            <p:nvPr/>
          </p:nvSpPr>
          <p:spPr>
            <a:xfrm>
              <a:off x="2652307" y="3629636"/>
              <a:ext cx="183307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TEACHER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DF7A5E1E-DEBE-4BA1-0B50-D1FCF58AA8B7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B66EF7A2-EA96-D740-35D0-81D13DB45F3D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2" name="Овал 21">
                  <a:extLst>
                    <a:ext uri="{FF2B5EF4-FFF2-40B4-BE49-F238E27FC236}">
                      <a16:creationId xmlns:a16="http://schemas.microsoft.com/office/drawing/2014/main" id="{174FC67A-8717-F094-73C5-8DBA725A5C9A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005A96BC-ED0A-35F1-97C3-E26343C16A99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F91CF808-F3A9-E61B-3E28-75B7DB8E234C}"/>
                  </a:ext>
                </a:extLst>
              </p:cNvPr>
              <p:cNvSpPr/>
              <p:nvPr/>
            </p:nvSpPr>
            <p:spPr>
              <a:xfrm>
                <a:off x="1309143" y="3575565"/>
                <a:ext cx="3850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C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B52DA62B-B3AA-D578-0DAB-466BA35077BE}"/>
              </a:ext>
            </a:extLst>
          </p:cNvPr>
          <p:cNvGrpSpPr/>
          <p:nvPr/>
        </p:nvGrpSpPr>
        <p:grpSpPr>
          <a:xfrm>
            <a:off x="3019150" y="5197235"/>
            <a:ext cx="3053006" cy="549031"/>
            <a:chOff x="2023090" y="3626683"/>
            <a:chExt cx="3053006" cy="549031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1A8424EB-9D40-EF35-9D34-AFF4A462381D}"/>
                </a:ext>
              </a:extLst>
            </p:cNvPr>
            <p:cNvSpPr/>
            <p:nvPr/>
          </p:nvSpPr>
          <p:spPr>
            <a:xfrm>
              <a:off x="2652307" y="3629636"/>
              <a:ext cx="2423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LEARNER</a:t>
              </a:r>
              <a:r>
                <a:rPr lang="ru-RU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BAA78728-B737-D93D-F17B-B5C12718E76D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9873B62F-850F-62BF-9595-7D764C19D411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29" name="Овал 28">
                  <a:extLst>
                    <a:ext uri="{FF2B5EF4-FFF2-40B4-BE49-F238E27FC236}">
                      <a16:creationId xmlns:a16="http://schemas.microsoft.com/office/drawing/2014/main" id="{EEFC860B-DAC9-9B7B-87E2-A2C6A7E9873D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0" name="Овал 29">
                  <a:extLst>
                    <a:ext uri="{FF2B5EF4-FFF2-40B4-BE49-F238E27FC236}">
                      <a16:creationId xmlns:a16="http://schemas.microsoft.com/office/drawing/2014/main" id="{6066B98B-6485-5A4E-2C62-DB06DBD07CAF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7E1D8C6F-D8F6-9DB3-0F1A-20322342B976}"/>
                  </a:ext>
                </a:extLst>
              </p:cNvPr>
              <p:cNvSpPr/>
              <p:nvPr/>
            </p:nvSpPr>
            <p:spPr>
              <a:xfrm>
                <a:off x="1309143" y="3581427"/>
                <a:ext cx="4010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В</a:t>
                </a:r>
              </a:p>
            </p:txBody>
          </p:sp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4AFE49F6-7D5D-3780-347E-DA9462DD7CBA}"/>
              </a:ext>
            </a:extLst>
          </p:cNvPr>
          <p:cNvGrpSpPr/>
          <p:nvPr/>
        </p:nvGrpSpPr>
        <p:grpSpPr>
          <a:xfrm>
            <a:off x="6710492" y="5197235"/>
            <a:ext cx="2305164" cy="549031"/>
            <a:chOff x="2023090" y="3626683"/>
            <a:chExt cx="2305164" cy="5490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8405EFED-A298-4813-4D00-065B591977BB}"/>
                </a:ext>
              </a:extLst>
            </p:cNvPr>
            <p:cNvSpPr/>
            <p:nvPr/>
          </p:nvSpPr>
          <p:spPr>
            <a:xfrm>
              <a:off x="2652307" y="3629636"/>
              <a:ext cx="167594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>
                  <a:solidFill>
                    <a:srgbClr val="171718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PARENTS</a:t>
              </a:r>
              <a:endParaRPr lang="ru-RU" sz="2600" b="1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B1101307-7584-AF99-1183-C903861390A6}"/>
                </a:ext>
              </a:extLst>
            </p:cNvPr>
            <p:cNvGrpSpPr/>
            <p:nvPr/>
          </p:nvGrpSpPr>
          <p:grpSpPr>
            <a:xfrm>
              <a:off x="2023090" y="3626683"/>
              <a:ext cx="549031" cy="549031"/>
              <a:chOff x="1231492" y="3573222"/>
              <a:chExt cx="549031" cy="549031"/>
            </a:xfrm>
          </p:grpSpPr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id="{B47472AE-3C4E-0FD1-FDC6-201F04CA9BD0}"/>
                  </a:ext>
                </a:extLst>
              </p:cNvPr>
              <p:cNvGrpSpPr/>
              <p:nvPr/>
            </p:nvGrpSpPr>
            <p:grpSpPr>
              <a:xfrm>
                <a:off x="1231492" y="3573222"/>
                <a:ext cx="549031" cy="549031"/>
                <a:chOff x="1231492" y="3573222"/>
                <a:chExt cx="549031" cy="549031"/>
              </a:xfrm>
            </p:grpSpPr>
            <p:sp>
              <p:nvSpPr>
                <p:cNvPr id="36" name="Овал 35">
                  <a:extLst>
                    <a:ext uri="{FF2B5EF4-FFF2-40B4-BE49-F238E27FC236}">
                      <a16:creationId xmlns:a16="http://schemas.microsoft.com/office/drawing/2014/main" id="{5C8A8014-6608-1BB4-C2C1-C5B414EAF100}"/>
                    </a:ext>
                  </a:extLst>
                </p:cNvPr>
                <p:cNvSpPr/>
                <p:nvPr/>
              </p:nvSpPr>
              <p:spPr>
                <a:xfrm>
                  <a:off x="1231492" y="3573222"/>
                  <a:ext cx="549031" cy="549031"/>
                </a:xfrm>
                <a:prstGeom prst="ellipse">
                  <a:avLst/>
                </a:prstGeom>
                <a:solidFill>
                  <a:srgbClr val="523BBA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  <p:sp>
              <p:nvSpPr>
                <p:cNvPr id="37" name="Овал 36">
                  <a:extLst>
                    <a:ext uri="{FF2B5EF4-FFF2-40B4-BE49-F238E27FC236}">
                      <a16:creationId xmlns:a16="http://schemas.microsoft.com/office/drawing/2014/main" id="{5AB902E7-FBF9-2444-F556-C28478C53E0B}"/>
                    </a:ext>
                  </a:extLst>
                </p:cNvPr>
                <p:cNvSpPr/>
                <p:nvPr/>
              </p:nvSpPr>
              <p:spPr>
                <a:xfrm>
                  <a:off x="1283452" y="3625182"/>
                  <a:ext cx="445110" cy="445110"/>
                </a:xfrm>
                <a:prstGeom prst="ellipse">
                  <a:avLst/>
                </a:prstGeom>
                <a:solidFill>
                  <a:srgbClr val="F3F3F9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aseline="-25000" dirty="0">
                    <a:latin typeface="Fira Sans" panose="020B0503050000020004" pitchFamily="34" charset="0"/>
                  </a:endParaRPr>
                </a:p>
              </p:txBody>
            </p:sp>
          </p:grp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FDC2E99C-A7D9-6410-18C2-309D51D08BC0}"/>
                  </a:ext>
                </a:extLst>
              </p:cNvPr>
              <p:cNvSpPr/>
              <p:nvPr/>
            </p:nvSpPr>
            <p:spPr>
              <a:xfrm>
                <a:off x="1332591" y="3587289"/>
                <a:ext cx="4154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solidFill>
                      <a:srgbClr val="171718"/>
                    </a:solidFill>
                    <a:latin typeface="Fira Sans" panose="020B0503050000020004" pitchFamily="34" charset="0"/>
                    <a:cs typeface="Segoe UI Semibold" panose="020B0702040204020203" pitchFamily="34" charset="0"/>
                  </a:rPr>
                  <a:t>D</a:t>
                </a:r>
                <a:endParaRPr lang="ru-RU" sz="2800" dirty="0">
                  <a:solidFill>
                    <a:srgbClr val="171718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endParaRPr>
              </a:p>
            </p:txBody>
          </p:sp>
        </p:grpSp>
      </p:grpSp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F01C4CDA-116F-CB38-F72B-A0B60E040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0" y="5013005"/>
            <a:ext cx="1292412" cy="130963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98CCDD11-CD3B-B4E6-4418-13B3E1C58528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B95C399E-4E52-C938-874F-42281CC24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" y="0"/>
            <a:ext cx="1952767" cy="19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1BCF60-BA93-27F1-03B7-370A65D1D93C}"/>
              </a:ext>
            </a:extLst>
          </p:cNvPr>
          <p:cNvSpPr txBox="1"/>
          <p:nvPr/>
        </p:nvSpPr>
        <p:spPr>
          <a:xfrm>
            <a:off x="286603" y="2318567"/>
            <a:ext cx="116005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Someone who helps you learn in school is called a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933008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1399</TotalTime>
  <Words>1089</Words>
  <Application>Microsoft Office PowerPoint</Application>
  <PresentationFormat>Широкоэкранный</PresentationFormat>
  <Paragraphs>473</Paragraphs>
  <Slides>57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4" baseType="lpstr">
      <vt:lpstr>Fira Sans</vt:lpstr>
      <vt:lpstr>YS Text</vt:lpstr>
      <vt:lpstr>Calibri Light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angdiz.ru</dc:creator>
  <cp:lastModifiedBy>Сергей Краюшкин</cp:lastModifiedBy>
  <cp:revision>134</cp:revision>
  <dcterms:created xsi:type="dcterms:W3CDTF">2018-12-19T12:38:35Z</dcterms:created>
  <dcterms:modified xsi:type="dcterms:W3CDTF">2025-04-19T19:27:19Z</dcterms:modified>
</cp:coreProperties>
</file>