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2" r:id="rId3"/>
    <p:sldId id="257" r:id="rId4"/>
    <p:sldId id="292" r:id="rId5"/>
    <p:sldId id="293" r:id="rId6"/>
    <p:sldId id="294" r:id="rId7"/>
    <p:sldId id="265" r:id="rId8"/>
    <p:sldId id="266" r:id="rId9"/>
    <p:sldId id="291" r:id="rId10"/>
    <p:sldId id="290" r:id="rId11"/>
    <p:sldId id="289" r:id="rId12"/>
    <p:sldId id="297" r:id="rId13"/>
    <p:sldId id="267" r:id="rId14"/>
    <p:sldId id="298" r:id="rId15"/>
    <p:sldId id="277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73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13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048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54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84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13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3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84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46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296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06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62ECB-DA0C-49D4-A0AF-0CA13BD4826A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44EE-36AF-459C-82E5-4BD2D3E92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</a:t>
            </a:r>
            <a:br>
              <a:rPr lang="ru-RU" sz="5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литературным героям</a:t>
            </a:r>
            <a:endParaRPr lang="ru-RU" sz="53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Windows 10\Desktop\161117172939ee264566ee32751fb918e7c1e720743b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10"/>
          <a:stretch/>
        </p:blipFill>
        <p:spPr bwMode="auto">
          <a:xfrm>
            <a:off x="251521" y="2492896"/>
            <a:ext cx="4053060" cy="363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4005064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Яценко О.Ю.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гимназия № 103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Минеральные Воды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902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Маугли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Николаев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852" y="1601369"/>
            <a:ext cx="5450296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430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Гулливер</a:t>
            </a:r>
            <a:b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Антверпен                            г. Санкт-Петербург</a:t>
            </a:r>
            <a:endParaRPr lang="ru-RU" sz="31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464" y="1628800"/>
            <a:ext cx="331236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324528" y="1600200"/>
            <a:ext cx="43204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47" y="1628800"/>
            <a:ext cx="451316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551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Бременские музыканты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Бремен</a:t>
            </a:r>
            <a:endParaRPr lang="ru-RU" sz="31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62" y="1601369"/>
            <a:ext cx="7242676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146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Бронзовый памятник Гарри Поттеру установлен на площади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Лестер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-сквер в Лондоне недалеко от кинотеатра Одеон, где в 2001 году состоялась мировая премьера фильма «Гарри Поттер и философский камень».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007942" cy="488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749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Робин Гуд</a:t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Ноттингем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Шервудский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лес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" t="10367" r="51287" b="10875"/>
          <a:stretch/>
        </p:blipFill>
        <p:spPr bwMode="auto">
          <a:xfrm>
            <a:off x="2411760" y="1772816"/>
            <a:ext cx="424847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296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Сойер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Гек Финн</a:t>
            </a:r>
            <a:b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Ганнибал, США</a:t>
            </a:r>
            <a:b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00808"/>
            <a:ext cx="3960440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37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035563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23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01622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мне открыли мир волшебный…</a:t>
            </a:r>
            <a:endParaRPr lang="ru-RU" sz="4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76872"/>
            <a:ext cx="250743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61" y="2420888"/>
            <a:ext cx="5230644" cy="398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129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178621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Памятников героям сказок Андерсена находится больше всего в Дании, на родине писателя в городе Оденсе.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установлен в морском порту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Копенгагена 1913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 Русалочка стала символом и визитной карточкой Дании  -  каждый юбилей Русалочки отмечается на государственном уровне.</a:t>
            </a:r>
          </a:p>
        </p:txBody>
      </p:sp>
      <p:pic>
        <p:nvPicPr>
          <p:cNvPr id="8194" name="Picture 2" descr="C:\Users\Windows 10\Desktop\русал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72415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548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49817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Оденсе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Стойкий </a:t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оловянный солдатик.    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Дикие лебеди.</a:t>
            </a:r>
            <a:br>
              <a:rPr lang="ru-RU" sz="2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1" t="11129" r="28885" b="6680"/>
          <a:stretch/>
        </p:blipFill>
        <p:spPr bwMode="auto">
          <a:xfrm>
            <a:off x="251520" y="1988840"/>
            <a:ext cx="2520280" cy="415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280831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273630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959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Алиса в Стране чудес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Нью-Йорк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791533" cy="485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194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122413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САПОГАХ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Париж                                                 Нидерланды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Париж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60040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25596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631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/>
              <a:t/>
            </a:r>
            <a:br>
              <a:rPr lang="ru-RU" sz="1300" dirty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 есть много сказочных персонажей, но с детства мне больше всего нравится маленький медвежонок Винни-Пух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 году был создан памятник Винни Пуху и Пятачку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Медвежонок Винни стоит на камушке, в руках держит горшочек с медом и удивленно смотрит на своего друга Пятачка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60848"/>
            <a:ext cx="338881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953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60648"/>
            <a:ext cx="4917232" cy="57606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Чиполлино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поставлен в старинном русском селе Мячково, известном ещё с 15 века.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в 19 веке там стали разводить красивый, ароматный, сладкий болгарский лук.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памятника произошло 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2009.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самом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центре села возвышается фигура весёлого мальчика-луковки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Чиполлино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надпись на табличке жизнеутверждающая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 наше, луковое».</a:t>
            </a:r>
            <a:b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331236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849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950212" cy="492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882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126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Памятники  литературным героям</vt:lpstr>
      <vt:lpstr>Вы мне открыли мир волшебный…</vt:lpstr>
      <vt:lpstr>Памятников героям сказок Андерсена находится больше всего в Дании, на родине писателя в городе Оденсе. Памятник этот установлен в морском порту Копенгагена 1913 году. Русалочка стала символом и визитной карточкой Дании  -  каждый юбилей Русалочки отмечается на государственном уровне.</vt:lpstr>
      <vt:lpstr> г. Оденсе  Стойкий  оловянный солдатик.    Дюймовочка.                Дикие лебеди. </vt:lpstr>
      <vt:lpstr>Алиса в Стране чудес г. Нью-Йорк</vt:lpstr>
      <vt:lpstr>                 КОТ в САПОГАХ г. Париж                                                 Нидерланды г. Париж </vt:lpstr>
      <vt:lpstr>           В литературе есть много сказочных персонажей, но с детства мне больше всего нравится маленький медвежонок Винни-Пух.  2005 году был создан памятник Винни Пуху и Пятачку. Медвежонок Винни стоит на камушке, в руках держит горшочек с медом и удивленно смотрит на своего друга Пятачка.    </vt:lpstr>
      <vt:lpstr>Памятник Чиполлино поставлен в старинном русском селе Мячково, известном ещё с 15 века.  Интересно, что в 19 веке там стали разводить красивый, ароматный, сладкий болгарский лук.  Открытие памятника произошло в 2009.   В самом центре села возвышается фигура весёлого мальчика-луковки Чиполлино, надпись на табличке жизнеутверждающая –  «Счастье наше, луковое».  </vt:lpstr>
      <vt:lpstr>Буратино г. Москва</vt:lpstr>
      <vt:lpstr>Маугли г. Николаев</vt:lpstr>
      <vt:lpstr>Гулливер  г. Антверпен                            г. Санкт-Петербург</vt:lpstr>
      <vt:lpstr>Бременские музыканты г. Бремен</vt:lpstr>
      <vt:lpstr>Бронзовый памятник Гарри Поттеру установлен на площади Лестер-сквер в Лондоне недалеко от кинотеатра Одеон, где в 2001 году состоялась мировая премьера фильма «Гарри Поттер и философский камень».</vt:lpstr>
      <vt:lpstr>Робин Гуд г. Ноттингем, Шервудский лес</vt:lpstr>
      <vt:lpstr>Том Сойер и Гек Финн г. Ганнибал, США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10</dc:creator>
  <cp:lastModifiedBy>Windows 10</cp:lastModifiedBy>
  <cp:revision>15</cp:revision>
  <dcterms:created xsi:type="dcterms:W3CDTF">2022-03-30T18:36:46Z</dcterms:created>
  <dcterms:modified xsi:type="dcterms:W3CDTF">2025-04-14T17:18:07Z</dcterms:modified>
</cp:coreProperties>
</file>