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3" d="100"/>
          <a:sy n="83" d="100"/>
        </p:scale>
        <p:origin x="-1426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18.09.2024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3568" y="764704"/>
            <a:ext cx="7772400" cy="1470025"/>
          </a:xfrm>
        </p:spPr>
        <p:txBody>
          <a:bodyPr>
            <a:normAutofit/>
          </a:bodyPr>
          <a:lstStyle/>
          <a:p>
            <a:r>
              <a:rPr lang="ru-RU" sz="8000" dirty="0" smtClean="0"/>
              <a:t>Клавиатура</a:t>
            </a:r>
            <a:endParaRPr lang="ru-RU" sz="8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31640" y="2348880"/>
            <a:ext cx="7416824" cy="3672408"/>
          </a:xfrm>
        </p:spPr>
        <p:txBody>
          <a:bodyPr>
            <a:noAutofit/>
          </a:bodyPr>
          <a:lstStyle/>
          <a:p>
            <a:r>
              <a:rPr lang="ru-RU" sz="4000" dirty="0" smtClean="0"/>
              <a:t>Клавиши и их назначение при наборе текста.</a:t>
            </a:r>
          </a:p>
          <a:p>
            <a:endParaRPr lang="ru-RU" sz="4000" dirty="0"/>
          </a:p>
          <a:p>
            <a:endParaRPr lang="ru-RU" sz="1800" dirty="0" smtClean="0"/>
          </a:p>
          <a:p>
            <a:endParaRPr lang="ru-RU" sz="1800" dirty="0"/>
          </a:p>
          <a:p>
            <a:r>
              <a:rPr lang="ru-RU" sz="1800" dirty="0" smtClean="0"/>
              <a:t>                                                                               Выполнила учитель информатики</a:t>
            </a:r>
          </a:p>
          <a:p>
            <a:r>
              <a:rPr lang="ru-RU" sz="1800" dirty="0" smtClean="0"/>
              <a:t>                                                                                            КГОБУ «</a:t>
            </a:r>
            <a:r>
              <a:rPr lang="ru-RU" sz="1800" dirty="0" err="1" smtClean="0"/>
              <a:t>Шкотовской</a:t>
            </a:r>
            <a:r>
              <a:rPr lang="ru-RU" sz="1800" dirty="0" smtClean="0"/>
              <a:t> КШИ»</a:t>
            </a:r>
          </a:p>
          <a:p>
            <a:r>
              <a:rPr lang="ru-RU" sz="1800" dirty="0" smtClean="0"/>
              <a:t>                                                                                                                      Якущенко Е.К</a:t>
            </a:r>
            <a:endParaRPr lang="ru-RU" sz="1600" dirty="0"/>
          </a:p>
        </p:txBody>
      </p:sp>
    </p:spTree>
    <p:extLst>
      <p:ext uri="{BB962C8B-B14F-4D97-AF65-F5344CB8AC3E}">
        <p14:creationId xmlns:p14="http://schemas.microsoft.com/office/powerpoint/2010/main" val="524618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548680"/>
            <a:ext cx="7884864" cy="55774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Мы еще не рассматривали ввод текста, но думаю, что следует ввести понятие текстового курсора, так как следующая группа клавиш связана именно с ним. Текстовым курсором называется мигающая вертикальная или горизонтальная черточка, которая указывает на экране местоположение вновь вводимого с клавиатуры символа. Наверняка вы видели его, если запускали какую-нибудь программу для ввода текста.</a:t>
            </a:r>
          </a:p>
        </p:txBody>
      </p:sp>
    </p:spTree>
    <p:extLst>
      <p:ext uri="{BB962C8B-B14F-4D97-AF65-F5344CB8AC3E}">
        <p14:creationId xmlns:p14="http://schemas.microsoft.com/office/powerpoint/2010/main" val="40309083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7144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Клавиши управление курсора</a:t>
            </a:r>
            <a:endParaRPr lang="ru-RU" dirty="0"/>
          </a:p>
        </p:txBody>
      </p:sp>
      <p:pic>
        <p:nvPicPr>
          <p:cNvPr id="4098" name="Picture 2" descr="C:\Users\User22\Desktop\мои программы\программы 24-25\информатика\слайды\3\tab_3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6993" y="2780928"/>
            <a:ext cx="8705907" cy="24815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557654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467545" y="548680"/>
            <a:ext cx="7812856" cy="55774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800" dirty="0"/>
              <a:t>Чуть повыше </a:t>
            </a:r>
            <a:r>
              <a:rPr lang="ru-RU" sz="2800" i="1" dirty="0"/>
              <a:t>клавиш управления курсором</a:t>
            </a:r>
            <a:r>
              <a:rPr lang="ru-RU" sz="2800" dirty="0"/>
              <a:t> обычно размещаются дополнительные клавиши, которые также имеют отношение к управлению курсором. Действия, выполняемые этими клавишами сложно описать без приведения практических примеров. Поэтому в таблице ниже я привожу краткое описание этих клавиш, и вы можете пользоваться данной таблицей в дальнейшем как справочником. Вернитесь к ней, когда мы будем изучать работу в текстовых редакторах.</a:t>
            </a:r>
          </a:p>
        </p:txBody>
      </p:sp>
    </p:spTree>
    <p:extLst>
      <p:ext uri="{BB962C8B-B14F-4D97-AF65-F5344CB8AC3E}">
        <p14:creationId xmlns:p14="http://schemas.microsoft.com/office/powerpoint/2010/main" val="71932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22\Desktop\мои программы\программы 24-25\информатика\слайды\3\tab_4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692696"/>
            <a:ext cx="8417944" cy="55014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079749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395537" y="620688"/>
            <a:ext cx="7884864" cy="550547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Как я уже </a:t>
            </a:r>
            <a:r>
              <a:rPr lang="ru-RU" sz="2800" dirty="0" smtClean="0"/>
              <a:t>упоминала </a:t>
            </a:r>
            <a:r>
              <a:rPr lang="ru-RU" sz="2800" dirty="0"/>
              <a:t>ранее, в правой части клавиатуры находится дополнительная клавиатура, на которой расположены цифровые клавиши и клавиши математических действий, а так же дополнительная клавиша </a:t>
            </a:r>
            <a:r>
              <a:rPr lang="ru-RU" sz="2800" b="1" dirty="0" err="1"/>
              <a:t>Enter</a:t>
            </a:r>
            <a:r>
              <a:rPr lang="ru-RU" sz="2800" dirty="0"/>
              <a:t>. Дополнительная клавиатура включается клавишей </a:t>
            </a:r>
            <a:r>
              <a:rPr lang="ru-RU" sz="2800" b="1" dirty="0" err="1"/>
              <a:t>NumLock</a:t>
            </a:r>
            <a:r>
              <a:rPr lang="ru-RU" sz="2800" dirty="0"/>
              <a:t>. При отключенном режиме </a:t>
            </a:r>
            <a:r>
              <a:rPr lang="ru-RU" sz="2800" b="1" dirty="0" err="1"/>
              <a:t>NumLock</a:t>
            </a:r>
            <a:r>
              <a:rPr lang="ru-RU" sz="2800" dirty="0"/>
              <a:t> дополнительную клавиатуру можно использовать для управления курсором — на цифровых клавишах есть дополнительные надписи, указывающие на функциональность клавиши.</a:t>
            </a:r>
          </a:p>
        </p:txBody>
      </p:sp>
    </p:spTree>
    <p:extLst>
      <p:ext uri="{BB962C8B-B14F-4D97-AF65-F5344CB8AC3E}">
        <p14:creationId xmlns:p14="http://schemas.microsoft.com/office/powerpoint/2010/main" val="892015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ru-RU" sz="2800" dirty="0"/>
              <a:t>На многих (но не на всех) клавиатурах есть область, в которой находятся индикаторы </a:t>
            </a:r>
            <a:r>
              <a:rPr lang="ru-RU" sz="2800" dirty="0" smtClean="0"/>
              <a:t>режимов. Эти </a:t>
            </a:r>
            <a:r>
              <a:rPr lang="ru-RU" sz="2800" dirty="0"/>
              <a:t>индикаторы загораются при нажатии соответствующей клавиши:</a:t>
            </a:r>
          </a:p>
        </p:txBody>
      </p:sp>
      <p:pic>
        <p:nvPicPr>
          <p:cNvPr id="6146" name="Picture 2" descr="C:\Users\User22\Desktop\мои программы\программы 24-25\информатика\слайды\3\tab_5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492896"/>
            <a:ext cx="8305681" cy="31129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710250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  <a:p>
            <a:endParaRPr lang="ru-RU" dirty="0"/>
          </a:p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07" y="1268760"/>
            <a:ext cx="8900189" cy="45365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9196486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pPr marL="0" indent="0" algn="ctr">
              <a:buNone/>
            </a:pPr>
            <a:r>
              <a:rPr lang="en-US" dirty="0" smtClean="0"/>
              <a:t>https</a:t>
            </a:r>
            <a:r>
              <a:rPr lang="en-US" dirty="0"/>
              <a:t>://typerun.top/#rus_adv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Клавиатурный тренажер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5679988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8541501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548680"/>
            <a:ext cx="7668840" cy="557748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600" dirty="0"/>
              <a:t>Возможно, обилие клавиш слегка пугает начинающего пользователя, ведь кроме знакомых клавиш с цифрами и буквами на клавиатуре есть еще множество дополнительных клавиш. Но ничего в них нет страшного, и мы сейчас с ними разберемся.</a:t>
            </a:r>
          </a:p>
        </p:txBody>
      </p:sp>
    </p:spTree>
    <p:extLst>
      <p:ext uri="{BB962C8B-B14F-4D97-AF65-F5344CB8AC3E}">
        <p14:creationId xmlns:p14="http://schemas.microsoft.com/office/powerpoint/2010/main" val="40679918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827583" y="1700808"/>
            <a:ext cx="7452817" cy="4425355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3200" dirty="0"/>
              <a:t>Думаю, для вас не является секретом, что клавиатура в основном используется для ввода данных в компьютер. Но кроме этого клавиатуру применяют и для осуществления различных операций по управлению компьютером.</a:t>
            </a:r>
          </a:p>
        </p:txBody>
      </p:sp>
    </p:spTree>
    <p:extLst>
      <p:ext uri="{BB962C8B-B14F-4D97-AF65-F5344CB8AC3E}">
        <p14:creationId xmlns:p14="http://schemas.microsoft.com/office/powerpoint/2010/main" val="16781748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3" y="476672"/>
            <a:ext cx="7740848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Сейчас мы с вами разберем самую обычную (классическую) клавиатуру и составим список наиболее важных для нас клавиш. Я </a:t>
            </a:r>
            <a:r>
              <a:rPr lang="ru-RU" sz="3200" dirty="0" smtClean="0"/>
              <a:t>сказала </a:t>
            </a:r>
            <a:r>
              <a:rPr lang="ru-RU" sz="3200" dirty="0"/>
              <a:t>«самую обычную» потому, что в продаже вы можете найти клавиатуры, которые имеют дополнительные клавиши, выполняющие вспомогательные функции. Производители клавиатур постоянно придумывают новые конструкции, порой имеющие очень причудливый вид</a:t>
            </a:r>
          </a:p>
        </p:txBody>
      </p:sp>
    </p:spTree>
    <p:extLst>
      <p:ext uri="{BB962C8B-B14F-4D97-AF65-F5344CB8AC3E}">
        <p14:creationId xmlns:p14="http://schemas.microsoft.com/office/powerpoint/2010/main" val="3253016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/>
              <a:t>Обычную клавиатуру можно условно разделить на несколько областей</a:t>
            </a:r>
          </a:p>
        </p:txBody>
      </p:sp>
      <p:pic>
        <p:nvPicPr>
          <p:cNvPr id="1028" name="Picture 4" descr="C:\Users\User22\Desktop\мои программы\программы 24-25\информатика\слайды\3\pic_80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2060848"/>
            <a:ext cx="8932770" cy="39701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586887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476672"/>
            <a:ext cx="7668840" cy="5649491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200" dirty="0"/>
              <a:t>Давайте подробно рассмотрим все эти области и выделим те клавиши, которые нам понадобятся при ежедневной работе на компьютере.</a:t>
            </a:r>
          </a:p>
          <a:p>
            <a:pPr marL="0" indent="0">
              <a:buNone/>
            </a:pPr>
            <a:r>
              <a:rPr lang="ru-RU" sz="3200" dirty="0"/>
              <a:t>В самой верхней области клавиатуры находятся клавиши, которые не используются для ввода данных в компьютер. Эти клавиши выполняют вспомогательные действия, которые приведены в таблице ниже.</a:t>
            </a:r>
          </a:p>
        </p:txBody>
      </p:sp>
    </p:spTree>
    <p:extLst>
      <p:ext uri="{BB962C8B-B14F-4D97-AF65-F5344CB8AC3E}">
        <p14:creationId xmlns:p14="http://schemas.microsoft.com/office/powerpoint/2010/main" val="8121781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64240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Функциональные клавиши</a:t>
            </a:r>
            <a:endParaRPr lang="ru-RU" dirty="0"/>
          </a:p>
        </p:txBody>
      </p:sp>
      <p:pic>
        <p:nvPicPr>
          <p:cNvPr id="2050" name="Picture 2" descr="C:\Users\User22\Desktop\мои программы\программы 24-25\информатика\слайды\3\tab_1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124744"/>
            <a:ext cx="8136904" cy="56486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6512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1" y="980728"/>
            <a:ext cx="7668840" cy="514543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800" dirty="0"/>
              <a:t>Под областью </a:t>
            </a:r>
            <a:r>
              <a:rPr lang="ru-RU" sz="2800" i="1" dirty="0"/>
              <a:t>функциональных клавиш</a:t>
            </a:r>
            <a:r>
              <a:rPr lang="ru-RU" sz="2800" dirty="0"/>
              <a:t> находится область </a:t>
            </a:r>
            <a:r>
              <a:rPr lang="ru-RU" sz="2800" i="1" dirty="0"/>
              <a:t>символьных клавиш</a:t>
            </a:r>
            <a:r>
              <a:rPr lang="ru-RU" sz="2800" dirty="0"/>
              <a:t>, в которой размещаются клавиши для ввода цифр, букв и других символов. На многих клавишах изображено по два или три символа. На буквенных клавишах изображены русские и латинские буквы и при переключении языка ввода на английский язык, будут вводиться латинские буквы, а при переключении на русскую раскладку клавиатуры — русские буквы.</a:t>
            </a:r>
          </a:p>
        </p:txBody>
      </p:sp>
    </p:spTree>
    <p:extLst>
      <p:ext uri="{BB962C8B-B14F-4D97-AF65-F5344CB8AC3E}">
        <p14:creationId xmlns:p14="http://schemas.microsoft.com/office/powerpoint/2010/main" val="713169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57039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Клавиши модификаторы</a:t>
            </a:r>
            <a:endParaRPr lang="ru-RU" dirty="0"/>
          </a:p>
        </p:txBody>
      </p:sp>
      <p:pic>
        <p:nvPicPr>
          <p:cNvPr id="3074" name="Picture 2" descr="C:\Users\User22\Desktop\мои программы\программы 24-25\информатика\слайды\3\tab_2.pn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980728"/>
            <a:ext cx="7632848" cy="5787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994863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21</TotalTime>
  <Words>345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Волна</vt:lpstr>
      <vt:lpstr>Клавиатура</vt:lpstr>
      <vt:lpstr>Презентация PowerPoint</vt:lpstr>
      <vt:lpstr>Презентация PowerPoint</vt:lpstr>
      <vt:lpstr>Презентация PowerPoint</vt:lpstr>
      <vt:lpstr>Обычную клавиатуру можно условно разделить на несколько областей</vt:lpstr>
      <vt:lpstr>Презентация PowerPoint</vt:lpstr>
      <vt:lpstr>Функциональные клавиши</vt:lpstr>
      <vt:lpstr>Презентация PowerPoint</vt:lpstr>
      <vt:lpstr>Клавиши модификаторы</vt:lpstr>
      <vt:lpstr>Презентация PowerPoint</vt:lpstr>
      <vt:lpstr>Клавиши управление курсора</vt:lpstr>
      <vt:lpstr>Презентация PowerPoint</vt:lpstr>
      <vt:lpstr>Презентация PowerPoint</vt:lpstr>
      <vt:lpstr>Презентация PowerPoint</vt:lpstr>
      <vt:lpstr>На многих (но не на всех) клавиатурах есть область, в которой находятся индикаторы режимов. Эти индикаторы загораются при нажатии соответствующей клавиши:</vt:lpstr>
      <vt:lpstr>Презентация PowerPoint</vt:lpstr>
      <vt:lpstr>Клавиатурный тренажер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Клавиатура</dc:title>
  <dc:creator>User22</dc:creator>
  <cp:lastModifiedBy>User22</cp:lastModifiedBy>
  <cp:revision>10</cp:revision>
  <dcterms:created xsi:type="dcterms:W3CDTF">2024-09-17T02:27:23Z</dcterms:created>
  <dcterms:modified xsi:type="dcterms:W3CDTF">2024-09-17T23:43:46Z</dcterms:modified>
</cp:coreProperties>
</file>