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64" r:id="rId5"/>
    <p:sldId id="265" r:id="rId6"/>
    <p:sldId id="266" r:id="rId7"/>
    <p:sldId id="293" r:id="rId8"/>
    <p:sldId id="259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92" r:id="rId18"/>
    <p:sldId id="275" r:id="rId19"/>
    <p:sldId id="276" r:id="rId20"/>
    <p:sldId id="277" r:id="rId21"/>
    <p:sldId id="291" r:id="rId22"/>
    <p:sldId id="278" r:id="rId23"/>
    <p:sldId id="279" r:id="rId24"/>
    <p:sldId id="280" r:id="rId25"/>
    <p:sldId id="29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60" r:id="rId35"/>
    <p:sldId id="262" r:id="rId36"/>
    <p:sldId id="28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pan4en.livejournal.com/648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oreograf.com/texnika-tanca/dvizheniya-s-xlopushkami-v-russkom-tance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323528" y="1857364"/>
            <a:ext cx="8568952" cy="17156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«Музыкально-ритмические 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движения на уроках вокала» </a:t>
            </a:r>
            <a:endParaRPr lang="ru-RU" sz="4800" dirty="0"/>
          </a:p>
        </p:txBody>
      </p:sp>
      <p:sp>
        <p:nvSpPr>
          <p:cNvPr id="23554" name="AutoShape 2" descr="Картинки по запросу &quot;хлопушки русский танец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Картинки по запросу &quot;хлопушки русский танец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42910" y="285728"/>
            <a:ext cx="8286808" cy="119689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Муниципальное образовательное автономное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учреждение дополнительного образования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«Дворец детей и юношества»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городского округа города Райчихинска Амурской области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3573016"/>
            <a:ext cx="5076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Методическое пособие для постановки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хореографического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номера в  вокальных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коллективах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3"/>
          <p:cNvSpPr txBox="1">
            <a:spLocks/>
          </p:cNvSpPr>
          <p:nvPr/>
        </p:nvSpPr>
        <p:spPr>
          <a:xfrm>
            <a:off x="4572000" y="5229200"/>
            <a:ext cx="4000528" cy="8248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 </a:t>
            </a:r>
          </a:p>
          <a:p>
            <a:pPr lvl="0" algn="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Черепанова Елизавета Дмитриевна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786346" y="6200078"/>
            <a:ext cx="8286808" cy="45998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Райчихинск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142844" y="3071810"/>
            <a:ext cx="8786874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Удары по бедру — к себе и от себя </a:t>
            </a:r>
            <a:endParaRPr lang="ru-RU" sz="18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 такт.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— 1-е свободное. Руки — 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— правая нога, сгибаясь в колене, поднимается перед корпусом с вытянутой стопой вверх.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- правая рука, стремительно опускаясь, делает ладонью резкий скользящий удар к себе по правой ноге выше колена и, продолжает движение, сгибаясь в локте, поднимается над левым плечом, ладонью вниз. Голова слегка поворачивается вправо.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- пауза. 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Два” - правая рука, стремительно опускаясь, делает с плеча резкий скользящий удар ладонью от себя по бедру правой ноги и, продолжая движение, открывается в исходное положение. Одновременно с началом движения руки голова слегка опускается и после удара, резко поднимаясь, поворачивается вслед за правой рукой; взгляд сопровождает движение кисти.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- правая нога опускается в первое свободное положение. </a:t>
            </a:r>
          </a:p>
          <a:p>
            <a:pPr algn="just" fontAlgn="base"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и другие разнообразные удары по бедру, например: </a:t>
            </a:r>
          </a:p>
          <a:p>
            <a:pPr algn="just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согнутые в локтях руки, находящиеся перед корпусом, стремительно опускаясь вниз, одновременно делают удар по правой и левой сторонам бедра приподнятой правой ноги; 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руки, находящиеся в 3-м положении, начинают движение, одновременно делают удар по бедрам и, продолжая движение навстречу друг другу, останавливаются перед корпусом или, продолжая движение, описывают каждая круг и возвращаются в исходное положение. Ноги, согнутые в коленях, находятся во 2-м свободном положении .</a:t>
            </a:r>
          </a:p>
          <a:p>
            <a:pPr algn="just"/>
            <a:endParaRPr lang="ru-RU" sz="3600" dirty="0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14282" y="1714488"/>
            <a:ext cx="7572428" cy="1143000"/>
          </a:xfrm>
        </p:spPr>
        <p:txBody>
          <a:bodyPr>
            <a:no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и другие разнообразные удары по голенищу сапога, например: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из 3-го положения правая рука делает удар к себе или от себя — от плеча по голенищу сапога правой ноги. Нога, вытянутая в колене, находится на полу на всей стопе или на ребре каблука. Корпус повернут вправо и сильно наклонен к правой ноге. По правой ноге, находящейся в этом положении, может делать удар к-себе и от себя и левая рука ; </a:t>
            </a:r>
          </a:p>
          <a:p>
            <a:pPr algn="just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руки, находящиеся в 3-м положении, одновременно делают удар по правой и левой сторонам голенища сапога правой ноги, находящейся на полу на всей стопе или на ребре каблука. Корпус повернут вправо и сильно наклонен к правой ноге .</a:t>
            </a:r>
          </a:p>
          <a:p>
            <a:pPr algn="just"/>
            <a:endParaRPr lang="ru-RU" sz="1800" dirty="0"/>
          </a:p>
        </p:txBody>
      </p:sp>
      <p:pic>
        <p:nvPicPr>
          <p:cNvPr id="5" name="Picture 6" descr="http://scarb.ru/_mod_files/ce_images/stickers/hlop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214818"/>
            <a:ext cx="4245183" cy="14049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357686" y="42862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по бедру” 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“Удары по бедрам” 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“Удары по голенищу сапога”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85720" y="2714620"/>
            <a:ext cx="7715304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г) Удары по подошве сапога 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Движение занимает 1 такт. 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Исходное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положение ног—1-е свободное. Руки—в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“Раз” — с небольшого подскока на обеих ногах правая через низкие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полупальцы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опускается на всю стопу с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присогнутым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коле ном. Левая, согнутая в колене, поднимается в открытом положении с “сокращенной” стопой впереди корпуса. Одновременно с подскоком корпус и голова наклоняются вправо; взгляд направлен на подошву сапога левой ноги.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“И” — правая рука делает резкий скользящий удар ладонью по подошве сапога левой ноги снизу вверх и, продолжая движение вверх, возвращается по кругу в исходное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“Два” — перескок на левую ногу с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присогнутым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коленом. Правая, согнутая в колене, поднимается в открытом положении с “сокращенной” стопой впереди корпуса. Одновременно с перескоком корпус и голова наклоняются влево; взгляд направлен на подошву сапога правой ноги.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“И” — левая рука делает резкий скользящий удар по подошве сапога правой ноги и возвращается в исходное положение.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14282" y="3000372"/>
            <a:ext cx="8229600" cy="1143000"/>
          </a:xfrm>
        </p:spPr>
        <p:txBody>
          <a:bodyPr>
            <a:noAutofit/>
          </a:bodyPr>
          <a:lstStyle/>
          <a:p>
            <a:pPr algn="l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Удары по носку сапога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 такт.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— 1-е свободное. Руки — в 3-м основном положении.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— одновременно с сгибанием колена левой ноги правая, вытянутая в колене, с “сокращенной” стопой ставится в свободном положении на пол на ребро каблука впереди левой. Корпус наклоняется к правой ноге.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правая рука, опускаясь, делает пальцами скользящий удар к себе и, продолжая движение, сгибается в локте и останавливается на уровне груди, ближе к плечу, ладонь повернута к себе-вверх. Корпус, поворачиваясь вправо, наклоняется к ноге. Центр тяжести находится на полусогнутой левой ноге.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пауза.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 — правая рука, опускаясь, делает с плеча скользящий удар пальцами тыльной стороны кисти от себя по носку сапога правой ноги и, продолжая движение, открывается в исходное положение.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правая нога возвращается в исходное положение, корпус выпрямляется.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Иногда удары пальцами исполняются мягко, с “фасоном”. Движение руки в этом случае влево и вправо небольшое и проходит возле носка. Другая рука находится в 3-м или 1-м основном положении.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Некоторые фиксирующие и скользящие удары могут исполняться не только ладонью, но и ее тыльной стороной. В этом случае они исполняются несколько мягче. Все одинарные хлопки и удары, как фиксирующие, так и скользящие, исполняются не только на сильную, но и на слабую долю такта. Фиксирующие удары исполняются мягче, чем скользящие, но они не менее выразительны. </a:t>
            </a:r>
          </a:p>
          <a:p>
            <a:pPr algn="l"/>
            <a:endParaRPr lang="ru-RU" sz="3200" dirty="0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14282" y="1500174"/>
            <a:ext cx="8001056" cy="1143000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endParaRPr lang="ru-RU" sz="1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 Хлопок перед собой </a:t>
            </a:r>
          </a:p>
          <a:p>
            <a:pPr algn="just" fontAlgn="base">
              <a:spcBef>
                <a:spcPts val="975"/>
              </a:spcBef>
              <a:spcAft>
                <a:spcPts val="90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Движение занимает 1/2 такта. 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Исходное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положение ног — 1-е свободное. Руки — в 3-м основном положении. 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“Раз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— хлопок ладонями на уровне груди; локти отведены от корпуса и направлены в стороны-вниз. 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И”—руки раскрываются от локтя в стороны в 3-е основное положение.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14290"/>
            <a:ext cx="82867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Одинарные хлопки и удары — фиксирующие.</a:t>
            </a:r>
            <a:endParaRPr kumimoji="0" lang="ru-RU" sz="3600" b="1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0" y="3071810"/>
            <a:ext cx="8858280" cy="3168946"/>
          </a:xfrm>
        </p:spPr>
        <p:txBody>
          <a:bodyPr>
            <a:noAutofit/>
          </a:bodyPr>
          <a:lstStyle/>
          <a:p>
            <a:pPr lvl="0" algn="just" fontAlgn="base">
              <a:spcBef>
                <a:spcPts val="975"/>
              </a:spcBef>
              <a:spcAft>
                <a:spcPts val="900"/>
              </a:spcAft>
              <a:buClr>
                <a:srgbClr val="FE8637"/>
              </a:buClr>
              <a:buNone/>
            </a:pP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Хлопок перед собой — с движением рук сверху вниз и снизу 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1/2 такта.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свободное. Руки - в 3-м основном положении.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— обе руки, одновременно сгибаясь в локтях, стремительно поднимаются вверх и описывают каждая небольшой полукруг.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после короткого резкого хлопка на уровне подбородка руки стремительно раскрываются в исходное положение. Пальцы при хлопке собраны и направлены вперед. Голова в момент хлопка может слегка наклоняться вперед, а при возвращении рук в исходное положение подниматься.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Такой же резкий, короткий хлопок перед собой на уровне подбородка можно делать и при движении рук снизу вверх: обе руки, одновременно сгибаясь в локтях, стремительно опускаются вниз и, описывая каждая небольшой полукруг, делают хлопок. 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14282" y="2928934"/>
            <a:ext cx="8643998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Хлопок сзади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1/2 такта.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свободное. Руки—в 3-м основном положении. “Раз” — обе руки, сгибаясь в локтях и слегка опускаясь, делают хлопок сзади корпуса. “И”— обе руки возвращаются в исходное положение. 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Удар по бедру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1/2 такта.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прямое. Руки—в подготовительном положении.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после небольшого подскока на обеих ногах левая через низкие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полупальцы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опускается на всю стопу, а правая, согнутая в колене, с вытянутой стопой поднимается в прямом положении вперед. Одновременно с подскоком правая рука, сгибаясь в локте, поднимается от локтя вверх; пальцы свободно собраны, ладонь направлена вперед.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короткий резкий удар сверху ладонью правой руки по верхней части бедра. После удара рука, согнутая в локте, резко отскакивает вверх.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продолжении движения делается перескок на правую ногу, а удар по бедру выполняется левой рукой. Правая рука при этом возвращается в исходное положение.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Фиксирующий удар по бедру можно выполнять и без подскока. 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14282" y="2857496"/>
            <a:ext cx="8001056" cy="1143000"/>
          </a:xfrm>
        </p:spPr>
        <p:txBody>
          <a:bodyPr>
            <a:noAutofit/>
          </a:bodyPr>
          <a:lstStyle/>
          <a:p>
            <a:pPr algn="just" fontAlgn="base">
              <a:spcBef>
                <a:spcPts val="975"/>
              </a:spcBef>
              <a:spcAft>
                <a:spcPts val="900"/>
              </a:spcAft>
            </a:pPr>
            <a:r>
              <a:rPr lang="ru-RU" sz="18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2 такта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 ног — 1-е свободное. Руки — в 3-м основном положении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такт                                       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“Раз”— после небольшого подскока на обеих ногах левая, при-согнутая в колене, через низкие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полупальцы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опускается на всю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стопу, а правая, согнутая в колене, с вытянутой стопой поднимается в открытом положении вперед.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левая рука ударяет ладонью по голенищу сапога правой ноги и резко возвращается обратно в исходное положение. Корпус и голова при ударе слегка наклоняются влево; взгляд направлен на ладонь левой руки.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“Два”— подскок на всей стопе левой ноги с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 Правая, оставаясь согнутой в колене, переводится с вытянутой стопой от колена назад-вправо, в закрытое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“И”— правая рука ударяет ладонью по голенищу сапога правой ноги у щиколотки и резко поднимается вверх. Корпус и голова при ударе слегка наклоняются вправо; взгляд направлен на кисть правой руки. </a:t>
            </a:r>
          </a:p>
          <a:p>
            <a:pPr algn="just"/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714356"/>
            <a:ext cx="3655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Удары по голенищу сапога </a:t>
            </a:r>
            <a:endParaRPr lang="ru-RU" sz="2000" dirty="0"/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714356"/>
            <a:ext cx="7715303" cy="5044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такт </a:t>
            </a:r>
          </a:p>
          <a:p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“Раз”— подскок на всей стопе левой ноги с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 Правая, оставаясь согнутой в колене, переводится от колена вперед в открытое положение. В момент подскока корпус и голова поворачиваются вправо. Левая рука закрывается в 1-е положение. 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правая рука ударяет тыльной стороной ладони по голенищу сапога правой ноги и поднимается перед собой на уровне груди; пальцы свободно собраны, ладонь повернута к себе - вверх. В момент удара корпус сохраняет то же положение, а голова слегка опускается; взгляд направлен на кисть правой руки. 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“Два”— подскок на всей стопе левой ноги с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</a:t>
            </a:r>
          </a:p>
          <a:p>
            <a:pPr fontAlgn="base">
              <a:spcBef>
                <a:spcPts val="975"/>
              </a:spcBef>
              <a:spcAft>
                <a:spcPts val="9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Правая нога и правая рука остаются в прежнем положении. 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“И”—правая нога опускается на пол в 1-е свободное положение, чуть впереди левой. Руки раскрываются в исходное положение. Голова поднимается, взгляд направлен прямо. 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142844" y="953344"/>
            <a:ext cx="871543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а) Хлопки: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Существует несколько видов исполнения скользящего хлопка: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1)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 3-го основного положения одна рука, вытянутая в локте, описав большой полукруг над головой, делает ладонью хлопок по ладони другой руки, находящейся в 3-м основном положении и, продолжая движение вниз по кругу, возвращается в исходное положение.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2)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 З - го основного положения одна рука движется перед корпусом по направлению к ладони другой руки, находящейся в 3-м- основном положении; движение руки — к себе, к плечу; локоть слегка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присогнут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 после хлопка работающая рука, сгибаясь в локте, останавливается над плечом разноименной руки ладонью вниз.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3)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Левая рука, слегка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присогнутая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локте, раскрыта в сторону. Правая, согнутая в локте, находится над левым плечом; ладонь повернута вниз. Правая, стремительно двигаясь по направлению к ладони левой — от себя, от плеча, — делает хлопок, после которого обе руки приходят в 3-е основное положение.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4)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Левая рука находится в подготовительном положении, правая,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присогнутая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локте, поднята вверх чуть впереди корпуса. Обе руки одновременно начинают движение навстречу друг другу, делают скользящий хлопок примерно на уровне груди и, продолжая движение, расходятся и меняются местами — левая поднимается вверх, правая опускается в подготовительное положение.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358114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Одинарные хлопки и удары — скользящие </a:t>
            </a:r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14282" y="2857496"/>
            <a:ext cx="8572560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Удары по бедру — к себе и от себя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 такт. </a:t>
            </a:r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— 1-е свободное. Руки — в 3-м основном положении. </a:t>
            </a:r>
          </a:p>
          <a:p>
            <a:pPr algn="just" fontAlgn="base"/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И” (затакт) — правая нога, сгибаясь в колене, поднимается перед корпусом с вытянутой стопой вверх.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- правая рука, стремительно опускаясь, делает ладонью резкий скользящий удар к себе по правой ноге выше колена и, продолжает движение, сгибаясь в локте, поднимается над левым плечом, ладонью вниз. Голова слегка поворачивается вправо. 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И” - пауза. 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Два” - правая рука, стремительно опускаясь, делает с плеча резкий скользящий удар ладонью от себя по бедру правой ноги и, продолжая движение, открывается в исходное положение. Одновременно с началом движения руки голова слегка опускается и после удара, резко поднимаясь, поворачивается вслед за правой рукой; взгляд сопровождает движение кисти.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- правая нога опускается в первое свободное положение. </a:t>
            </a:r>
          </a:p>
          <a:p>
            <a:pPr algn="just" fontAlgn="base"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и другие разнообразные удары по бедру, например: </a:t>
            </a:r>
          </a:p>
          <a:p>
            <a:pPr algn="just" fontAlgn="base"/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согнутые в локтях руки, находящиеся перед корпусом, стремительно опускаясь вниз, одновременно делают удар по правой и левой сторонам бедра приподнятой правой ноги; 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руки, находящиеся в 3-м положении, начинают движение, одновременно делают удар по бедрам и, продолжая движение навстречу друг другу, останавливаются перед корпусом или, продолжая движение, описывают каждая круг и возвращаются в исходное положение. Ноги, согнутые в коленях, находятся во 2-м свободном положении 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86058"/>
            <a:ext cx="8462174" cy="114300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помощь русской народной песне, которые исполняют мальчиковые вокальные коллективы существуют много приёмов музыкально-ритмических движений.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русской народной пляски исстари характерен ударный звуковой аккомпанемент: бубен, трещотка, трензель, колотушка, рубель, ложки и разного рода хлопки в ладоши, называемые летописцами “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битием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долони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” “рукоплесканием”. Кроме хлопков в ладоши в русской пляске существовали еще различные удары ладонями по корпусу, бедру, голенищу сапога и т. д. В старину это называли “плесканием”. “В летописных изображениях плясок,— пишет К.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Голейзовский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- встречается термин, похожий на “рукоплескание”, — “плескание”. Само собой разумеется, если бы оно не отличалось от “битья в ладони”, оно не получило бы у летописцев самостоятельного названия. “Плескание” характеризует не столько рукоплескание, сколько удары ладонью по телу” “. Со временем хлопки в ладони, соединившись с “плесканием”, достигли виртуозного характера и из аккомпанемента превратились в существенную часть самой пляски, главным образом мужской, и получили название “хлопушки”. “Хлопушки” являются одним из основных и. очень распространенных элементов русского народного танца. Они состоят из различного количества и разнообразных сочетаний из хлопков и ударов.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57166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«Хлопки», «Удары», «Хлопушки». </a:t>
            </a:r>
            <a: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285720" y="357166"/>
            <a:ext cx="7786742" cy="4786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в) Удары по голенищу сапога — к себе и от себя </a:t>
            </a:r>
            <a:r>
              <a:rPr kumimoji="0" lang="ru-RU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Движение занимает 1 такт.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  Исходное положение ног — 1-е свободное. Руки — в 3-м основном положении.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“И” (затакт) — одновременно с расслаблением колена левой ноги правая, вытянутая в колене и стопе, поднимается немного вправо не выше 45°. Корпус и голова тоже поворачиваются вправо. 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0" descr="http://scarb.ru/_mod_files/ce_images/stickers/hlop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786058"/>
            <a:ext cx="4101311" cy="135732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4500570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“Два удара по голенищу сапога” 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“Скользящие хлопок и два удара по бедру” 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8" descr="http://scarb.ru/_mod_files/ce_images/stickers/hlop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572008"/>
            <a:ext cx="4533029" cy="164307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5984" y="6215082"/>
            <a:ext cx="5414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“Хлопок и удар по голенищу сапога” 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71480"/>
            <a:ext cx="7286676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“Раз”— правая рука, стремительно опускаясь, делает ладонью резкий скользящий удар к себе по голенищу сапога правой ноги сверху и, продолжая движение, сгибается в локте и останавливается на уровне груди, ближе к левому плечу, ладонью к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себе-вверх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Нога, как бы остановленная этим ударом, опускается на пол на всю стопу или на ребро каблука; колено остается вытянутым. Корпус слегка наклоняется к ноге. Центр тяжести находится на полусогнутой левой ноге. “И”— правая нога поднимается вправо не выше 45°. </a:t>
            </a:r>
          </a:p>
          <a:p>
            <a:pPr marL="342900" lvl="0" indent="-342900" algn="just" fontAlgn="base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 — правая рука, стремительно опускаясь, делает с плеча резкий скользящий удар ладонью наотмашь от себя по голенищу сапога правой ноги сверху и, продолжая движение, открывается в исходное положение. Нога опускается на пол на всю стопу или на ребро каблука. Корпус сохраняет небольшой наклон. Центр тяжести находится на полусогнутой левой, ноге. </a:t>
            </a:r>
          </a:p>
          <a:p>
            <a:pPr marL="342900" lvl="0" indent="-342900" algn="just" fontAlgn="base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пауза. 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2285992"/>
            <a:ext cx="7858180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3-го положения правая рука делает удар к себе или от себя — от плеча по голенищу сапога правой ноги. Нога, вытянутая в колене, находится на полу на всей стопе или на ребре каблука. Корпус повернут вправо и сильно наклонен к правой ноге. По правой ноге, находящейся в этом положении, может делать удар к-себе и от себя и левая рука ; </a:t>
            </a:r>
          </a:p>
          <a:p>
            <a:pPr algn="just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руки, находящиеся в 3-м положении, одновременно делают удар по правой и левой сторонам голенища сапога правой ноги, находящейся на полу на всей стопе или на ребре каблука. Корпус повернут вправо и сильно наклонен к правой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ноге.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dirty="0"/>
          </a:p>
        </p:txBody>
      </p:sp>
      <p:pic>
        <p:nvPicPr>
          <p:cNvPr id="5" name="Picture 2" descr="http://100-bal.ru/pars_docs/refs/94/93218/93218_html_m26ece294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071942"/>
            <a:ext cx="7323738" cy="228429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7158" y="214290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и другие разнообразные удары по голенищу сапога, например: 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85720" y="2285992"/>
            <a:ext cx="8429684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Удары по подошве сапога 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 такт.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свободное. Руки—в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с небольшого подскока на обеих ногах правая через низкие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полупальцы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опускается на всю стопу с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 ном. Левая, согнутая в колене, поднимается в открытом положении с “сокращенной” стопой впереди корпуса. Одновременно с подскоком корпус и голова наклоняются вправо; взгляд направлен на подошву сапога левой ноги.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правая рука делает резкий скользящий удар ладонью по подошве сапога левой ноги снизу вверх и, продолжая движение вверх, возвращается по кругу в исходное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 — перескок на левую ногу с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 Правая, согнутая в колене, поднимается в открытом положении с “сокращенной” стопой впереди корпуса. Одновременно с перескоком корпус и голова наклоняются влево; взгляд направлен на подошву сапога правой ноги.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левая рука делает резкий скользящий удар по подошве сапога правой ноги и возвращается в исходное положение.</a:t>
            </a:r>
          </a:p>
          <a:p>
            <a:pPr algn="just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scarb.ru/_mod_files/ce_images/stickers/hlop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357826"/>
            <a:ext cx="3324212" cy="110014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86182" y="5286388"/>
            <a:ext cx="5143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по голенищу сапога” 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по подошве сапога” 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2000240"/>
            <a:ext cx="7286676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Удары по носку сапога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 такт.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— 1-е свободное. Руки — 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— одновременно с сгибанием колена левой ноги правая, вытянутая в колене, с “сокращенной” стопой ставится в свободном положении на пол на ребро каблука впереди левой. Корпус наклоняется к правой ноге.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правая рука, опускаясь, делает пальцами скользящий удар к себе и, продолжая движение, сгибается в локте и останавливается на уровне груди, ближе к плечу, ладонь повернута к себе-вверх. Корпус, поворачиваясь вправо, наклоняется к ноге. Центр тяжести находится на полусогнутой левой ноге.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пауза. </a:t>
            </a:r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357166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 — правая рука, опускаясь, делает с плеча скользящий удар пальцами тыльной стороны кисти от себя по носку сапога правой ноги и, продолжая движение, открывается в исходное положение. </a:t>
            </a: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правая нога возвращается в исходное положение, корпус выпрямляется. </a:t>
            </a: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Иногда удары пальцами исполняются мягко, с “фасоном”. Движение руки в этом случае влево и вправо небольшое и проходит возле носка. Другая рука находится в 3-м или 1-м основном положении. </a:t>
            </a: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Некоторые фиксирующие и скользящие удары могут исполняться не только ладонью, но и ее тыльной стороной. В этом случае они исполняются несколько мягче. Все одинарные хлопки и удары, как фиксирующие, так и скользящие, исполняются не только на сильную, но и на слабую долю такта. Фиксирующие удары исполняются мягче, чем скользящие, но они не менее выразительны. 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4286256"/>
            <a:ext cx="45005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по носку сапога” 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“Хлопок и удар по бедру” 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scarb.ru/_mod_files/ce_images/stickers/hlop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143380"/>
            <a:ext cx="4286248" cy="1418527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>
            <a:off x="357158" y="3071810"/>
            <a:ext cx="8001056" cy="1143000"/>
          </a:xfrm>
        </p:spPr>
        <p:txBody>
          <a:bodyPr>
            <a:noAutofit/>
          </a:bodyPr>
          <a:lstStyle/>
          <a:p>
            <a:pPr algn="l" fontAlgn="base"/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Движение состоит из различных сочетаний фиксирующих и скользящих одинарных хлопков и ударов. Оно занимает 1/2 такта и исполняется всегда в быстром темпе. Чаще всего первый хлопок или удар исполняется на затакт, второй — на сильную долю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тактд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Сочетания, состоящие только из скользящих хлопков и ударов, встречаются в пляске чаще, чем сочетания, состоящие только из фиксирующих хлопков и ударов. Фиксирующие и скользящие хлопки и удары соединяются очень редко. Фиксирующие хлопки чаще сочетаются с фиксирующими хлопками, например: два хлопка перед собой или один хлопок перед собой, другой - сзади. Скользящие хлопки сочетаются со скользящими, например: два скользящих хлопка перед собой. Удары чаще сочетаются с ударами, например: скользящий удар правой и скользящий удар левой руками по голенищу сапога одной ноги или фиксирующие удары правой и левой руками по двум голенищам сапог с внутренней или внешней стороны. Ноги находятся во 2-м свободном положении. </a:t>
            </a:r>
          </a:p>
          <a:p>
            <a:pPr algn="l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Все скользящие хлопки и удары соединяются между собой в любом сочетании. </a:t>
            </a:r>
          </a:p>
          <a:p>
            <a:pPr algn="l"/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71480"/>
            <a:ext cx="7360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Двойные (сдвоенные) хлопки и удары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571472" y="1857364"/>
            <a:ext cx="6572296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Хлопок и удар по бедру 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- 1-е свободное. Руки - 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- правая рука описывает большой полукруг вверх, делает скользящий хлопок сверху вниз о ладонь левой руки, открытой в сторону, и продолжает движение по кругу вниз. Правая или левая нога, согнутая в колене, поднимается с вытянутой стопой вперед.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- правая рука, продолжая движение, делает ладонью скользящий удар по верхней части бедра правой или левой ноги, затем возвращается в исходное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- нога опускается в исходное положение.</a:t>
            </a:r>
          </a:p>
          <a:p>
            <a:pPr algn="just"/>
            <a:endParaRPr lang="ru-RU" sz="1800" dirty="0"/>
          </a:p>
        </p:txBody>
      </p:sp>
      <p:pic>
        <p:nvPicPr>
          <p:cNvPr id="5" name="Picture 2" descr="http://scarb.ru/_mod_files/ce_images/stickers/hlop2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14818"/>
            <a:ext cx="4286250" cy="20193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357686" y="4500570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“Хлопки - фиксирующие”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“Удар по бедру”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85720" y="2214554"/>
            <a:ext cx="7572428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Два удара по бедру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- 1-е свободное. Правая рука - в 3-м основном положении, левая, согнутая в локте, - перед собой, локоть направлен вперед, ладонь, повернутая от себя - вниз, находится над правым плечом. Корпус слегка повернут вправо, а голова направлена прямо.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- одновременно со стремительным движением обеих рук вниз - влево левая нога, согнутая в колене, поднимается с вытянутой стопой в прямом положении вперед. Левая рука делает ладонью скользящий удар по верхней части бедра левой ноги и продолжает движение в сторону.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“Раз”- продолжая движение, левая рука приходит в 3-е основное положение, правая сгибается в локте, делает скользящий удар ладонью по бедру левой ноги и, продолжая движение, останавливается перед корпусом; ладонь находится над левым плечом. Корпус слегка поворачивается влево, голова - вправо.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“И”- левая нога опускается в 1-е свободное положение, немного впереди правой.</a:t>
            </a:r>
          </a:p>
          <a:p>
            <a:pPr algn="just"/>
            <a:endParaRPr lang="ru-RU" sz="1800" dirty="0"/>
          </a:p>
        </p:txBody>
      </p:sp>
      <p:pic>
        <p:nvPicPr>
          <p:cNvPr id="5" name="Picture 6" descr="http://scarb.ru/_mod_files/ce_images/stickers/hlop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214950"/>
            <a:ext cx="4317170" cy="142876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4810" y="547300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“Два удара по бедру” 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2428868"/>
            <a:ext cx="7643866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Хлопок и удар по голенищу сапога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- 1-е свободное. Руки - 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- правая рука описывает большой полукруг вверх, делает хлопок сверху вниз о ладонь левой руки, открытой в сторону, и продолжает движение по кругу вниз. Вытянутая правая нога поднимается вправо не выше 45°. Левая слегка сгибается в колене. Одновременно с движением руки и ноги корпус и голова также поворачиваются вправо.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“Раз”- правая рука, продолжая движение, делает ладонью скользящий удар по голенищу сапога правой ноги и возвращается в исходное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“И”- правая нога опускается на пол на всю стопу или на каблук. Левая нога не меняет положения. Центр тяжести находится на левой ноге. Корпус повернут вправо и слегка наклонен к правой ноге. Взгляд направлен на правую ногу или прямо перед собой. 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«Хлопок делается ладонью одной руки о ладонь другой, а удар —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ладонью по голенищу, бедру или подошве и т. д. Хлопок и удар выполняются на сильную или слабую долю такта. При выполнении “хлопушек” как удар, так и хлопок должны быть сильными и четкими, а ладонь при этом крепкой и напряженной. При исполнении “хлопушек” локти отведены от корпуса, после удара или хлопка руки быстро и “ широко разводятся в стороны, локти не должны быть “привязаны” к корпусу, они не прикасаются к нему.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 “Хлопушки” сложны по исполнению, богаты и разнообразны по ритмическому орнаменту. Исполняются они сильно, четко, в среднем и быстром темпах. Они хорошо сочетаются и комбинируются почти со всеми элементами русского танца.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Хотя “хлопушки” в основном характерны для мужской пляски, в некоторых плясках, например в саратовской “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Карачанке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” и ряде волжских кадрилей, “хлопушки” встречаются и у девушек. Исполняются они в таком случае в паре с парнем или с девушкой . “Хлопушки”, исполняемые девушками, мягче, тише, медленнее, чем у парней. Интересно, что мягкость девичьего исполнения “хлопушек” передается парню, и его лихой жест смягчается.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026" name="Picture 2" descr="http://scarb.ru/_mod_files/ce_images/stickers/hlop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643446"/>
            <a:ext cx="5074003" cy="221455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42910" y="6488668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“Хлопушки”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2714620"/>
            <a:ext cx="7858180" cy="1143000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endParaRPr lang="ru-RU" sz="1800" dirty="0">
              <a:solidFill>
                <a:srgbClr val="000000"/>
              </a:solidFill>
              <a:latin typeface="Arial"/>
            </a:endParaRP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Тройной удар, как уже говорилось выше, очень характерен для русского танца. Встречается он и в “хлопушках”.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движение чаще всего состоит из сочетания скользящего хлопка и двух скользящих ударов, которые выполняются также на 1/2 такта. Хлопок и один удар выполняются на затакт, а второй удар - на сильную долю такта. Движение исполняется резко и всегда в быстром темпе. Фиксирующие хлопки и удары в движении встречаются редко. </a:t>
            </a:r>
          </a:p>
          <a:p>
            <a:pPr algn="just"/>
            <a:endParaRPr lang="ru-RU" sz="1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642918"/>
            <a:ext cx="70437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Тройные (строенные) хлопки и удары</a:t>
            </a:r>
            <a:endParaRPr kumimoji="0" lang="ru-RU" sz="4400" b="1" i="1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Скользящие хлопок и два удара по бедру 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- 1-е свободное. Руки согнуты в локтях и направлены вперед, правая на уровне груди, а левая чуть выше плеча. Пальцы рук свободны, ладони повернуты друг к другу.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- обе руки одновременно начинают движение навстречу друг другу, делают скользящий хлопок примерно на уровне груди и продолжают движение: левая к бедру правой ноги, а правая вверх. При хлопке локти разведены в стороны. Одновременно с началом движения рук правая нога, согнутая в колене, поднимается с вытянутой стопой в прямом положении вперед. Голова опускается вниз; в момент хлопка взгляд направлен на кисти рук. Затем левая рука делает скользящий удар ладонью по верхней части бедра правой ноги и движется влево. Правая рука стремительно опускается вниз.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“Раз”- правая рука делает ладонью резкий скользящий удар по верхней части бедра правой ноги и движется вправо. Голова поднимается. Обе руки приходят в 3-е основное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- правая нога спокойно опускается на пол в исходное положение.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Скользящие хлопок и два удара по голенищам сапог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 - 2-е свободное. Руки - в 3-м основном положении.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- одновременно с сильным наклоном корпуса от талии вперед руки отводятся: правая слегка назад, а левая слегка вперед - и, стремительно сближаясь, делают скользящий хлопок. Колени обеих ног при этом либо вытянуты, либо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Затем левая рука, продолжая движение, делает ладонью скользящий удар по голенищу сапога левой ноги и начинает движение влево. Правая рука после удара левой стремительно возвращается к правой ноге.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- правая рука делает ладонью резкий скользящий удар по голенищу сапога правой ноги и начинает движение вправо. Одновременно с возвращением рук в исходное положение корпус мягко выпрямляется. Ноги в коленях вытягиваются. </a:t>
            </a:r>
          </a:p>
          <a:p>
            <a:pPr algn="just"/>
            <a:endParaRPr lang="ru-RU" sz="1800" dirty="0"/>
          </a:p>
        </p:txBody>
      </p:sp>
      <p:pic>
        <p:nvPicPr>
          <p:cNvPr id="5" name="Picture 12" descr="http://scarb.ru/_mod_files/ce_images/stickers/hlop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4094344" cy="150019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5572140"/>
            <a:ext cx="4143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“Скользящие хлопок и два удара по голенищам сапог” 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scarb.ru/_mod_files/ce_images/stickers/hlop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43380"/>
            <a:ext cx="4476750" cy="1476375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429124" y="55721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“Хлопки - скользящие” 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358246" cy="1143000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Скользящий хлопок </a:t>
            </a:r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два удара по голенищу сапога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ног- левая согнута в колене, правая с вытянутым коленом находится на всей стопе или на ребре каблука впереди левой и направлена слегка вправо. Руки - в 3-м основном положении. Корпус и голова направлены слегка вправо.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- одновременно с сильным наклоном корпуса от талии к правой ноге руки начинают движение: правая, как бы описывая четверть круга сверху вниз, доходит до колена правой ноги, а левая, как бы описывая четверть круга перед собой, оказывается на уровне носка правой ноги - и, стремительно сближаясь, делают скользящий хлопок перед корпусом. Правая рука продолжает движение вверх, а левая, продолжая движение, делает ладонью скользящий удар по голенищу сапога правой ноги и начинает движение влево. Правая рука стремительно опускается вниз.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“Раз”- правая рука делает ладонью резкий скользящий удар по голенищу сапога правой ноги и начинает движение вправо. Продолжая движение, обе руки приходят в 3-е основное положение. Корпус и голова выпрямляются.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/>
          </a:p>
        </p:txBody>
      </p:sp>
      <p:pic>
        <p:nvPicPr>
          <p:cNvPr id="5" name="Picture 2" descr="http://scarb.ru/_mod_files/ce_images/stickers/hlop14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636"/>
            <a:ext cx="5324475" cy="1762125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929190" y="5042118"/>
            <a:ext cx="4000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“Скользящие хлопок и два удара по голенищу сапога” 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scarb.ru/_mod_files/ce_images/stickers/hlop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571744"/>
            <a:ext cx="5454668" cy="179888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02" y="4929198"/>
            <a:ext cx="3102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об пол”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71480"/>
            <a:ext cx="67866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Все описанные двойные и тройные скользящие хлопки и удары могут исполняться несколько раз подряд или перемежаться с двумя одинарными фиксирующими или скользящими хлопками. В таком случае движение занимает 1 такт. Хлопки выполняются на вторую половину такта перед собой или справа или слева от корпуса. 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St._Petersburg_(838326155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472" y="428604"/>
            <a:ext cx="4000528" cy="600079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500042"/>
            <a:ext cx="50720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Все двойные и тройные скользящие хлопки и удары могут исполняться несколько раз подряд или перемежаться с двумя одинарными фиксирующими или скользящими хлопками. В таком случае движение занимает 1 такт. Хлопки выполняются на вторую половину такта перед собой или справа или слева от корпуса.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Двойные и тройные удары могут состоять как из одних хлопков и ударов, так и из различных сочетаний с дробными движениями — притопами, пристуками, например: два скользящих удара по бедру и притоп той же ногой и т. д.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Очень важно научиться правильно делать хлопки и удары и по-русски исполнять различные “хлопушки”. Из одинарных, двойных и тройных хлопков и ударов в дальнейшем составляются виртуозные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хлопушечные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комбинации, строятся целые пляски, как, например, старинная русская мужская пляска 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Плескачи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 или 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Плескач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3"/>
              </a:rPr>
              <a:t>https://pan4en.livejournal.com/6483.html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http://www.horeograf.com/texnika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tanca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dvizheniya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-s-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xlopushkami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-v-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russkom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/>
              </a:rPr>
              <a:t>tance.html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29600" cy="1143000"/>
          </a:xfrm>
        </p:spPr>
        <p:txBody>
          <a:bodyPr>
            <a:noAutofit/>
          </a:bodyPr>
          <a:lstStyle/>
          <a:p>
            <a:pPr marL="0" indent="0" algn="l" fontAlgn="base">
              <a:buNone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 Хлопок перед собой </a:t>
            </a:r>
          </a:p>
          <a:p>
            <a:pPr algn="l" fontAlgn="base">
              <a:spcBef>
                <a:spcPts val="975"/>
              </a:spcBef>
              <a:spcAft>
                <a:spcPts val="90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Движение занимает 1/2 такта. 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 Исходное положение ног — 1-е свободное. Руки — в 3-м основном положении. 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“-Раз” — хлопок ладонями на уровне груди; локти отведены от корпуса и направлены в стороны-вниз. 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“И”—руки раскрываются от локтя в стороны в 3-е основное положение.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142852"/>
            <a:ext cx="6603646" cy="857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Одинарные хлопки и удары — фиксирующие.</a:t>
            </a:r>
            <a:endParaRPr kumimoji="0" lang="ru-RU" sz="3200" b="1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0" y="2786058"/>
            <a:ext cx="8358246" cy="3214686"/>
          </a:xfrm>
        </p:spPr>
        <p:txBody>
          <a:bodyPr>
            <a:noAutofit/>
          </a:bodyPr>
          <a:lstStyle/>
          <a:p>
            <a:pPr lvl="0" fontAlgn="base">
              <a:spcBef>
                <a:spcPts val="975"/>
              </a:spcBef>
              <a:spcAft>
                <a:spcPts val="900"/>
              </a:spcAft>
              <a:buClr>
                <a:srgbClr val="FE8637"/>
              </a:buClr>
              <a:buNone/>
            </a:pPr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б) Хлопок перед собой — с движением рук сверху вниз и снизу вверх .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1/2 такта.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свободное. Руки - в 3-м основном положении.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(затакт) — обе руки, одновременно сгибаясь в локтях, стремительно поднимаются вверх и описывают каждая небольшой полукруг.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после короткого резкого хлопка на уровне подбородка руки стремительно раскрываются в исходное положение. Пальцы при хлопке собраны и направлены вперед. Голова в момент хлопка может слегка наклоняться вперед, а при возвращении рук в исходное положение подниматься. 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Такой же резкий, короткий хлопок перед собой на уровне подбородка можно делать и при движении рук снизу вверх: обе руки, одновременно сгибаясь в локтях, стремительно опускаются вниз и, описывая каждая небольшой полукруг, делают хлопок.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2857496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Хлопок сзади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1/2 такта.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свободное. Руки—в 3-м основном положении. “Раз” — обе руки, сгибаясь в локтях и слегка опускаясь, делают хлопок сзади корпуса. “И”— обе руки возвращаются в исходное положение.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Удар по бедру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1/2 такта.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Исходное положение ног—1-е прямое. Руки—в подготовительном положении.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 — после небольшого подскока на обеих ногах левая через низкие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полупальцы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опускается на всю стопу, а правая, согнутая в колене, с вытянутой стопой поднимается в прямом положении вперед. Одновременно с подскоком правая рука, сгибаясь в локте, поднимается от локтя вверх; пальцы свободно собраны, ладонь направлена вперед.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короткий резкий удар сверху ладонью правой руки по верхней части бедра. После удара рука, согнутая в локте, резко отскакивает вверх.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продолжении движения делается перескок на правую ногу, а удар по бедру выполняется левой рукой. Правая рука при этом возвращается в исходное положение.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Фиксирующий удар по бедру можно выполнять и без подскока.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285720" y="3071810"/>
            <a:ext cx="8143932" cy="1143000"/>
          </a:xfrm>
        </p:spPr>
        <p:txBody>
          <a:bodyPr>
            <a:noAutofit/>
          </a:bodyPr>
          <a:lstStyle/>
          <a:p>
            <a:pPr algn="just" fontAlgn="base">
              <a:spcBef>
                <a:spcPts val="975"/>
              </a:spcBef>
              <a:spcAft>
                <a:spcPts val="900"/>
              </a:spcAft>
            </a:pPr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Удары по голенищу 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сапога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занимает 2 такта. 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Исходное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ног — 1-е свободное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— в 3-м основном положении.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такт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“Раз”— после небольшого подскока на обеих ногах левая, при-согнутая в колене, через низкие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полупальцы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опускается на всю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стопу, а правая, согнутая в колене, с вытянутой стопой поднимается в открытом положении вперед.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левая рука ударяет ладонью по голенищу сапога правой ноги и резко возвращается обратно в исходное положение. Корпус и голова при ударе слегка наклоняются влево; взгляд направлен на ладонь левой руки.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“Два”— подскок на всей стопе левой ноги с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 Правая, оставаясь согнутой в колене, переводится с вытянутой стопой от колена назад-вправо, в закрытое положение. </a:t>
            </a:r>
          </a:p>
          <a:p>
            <a:pPr algn="just" fontAlgn="base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“И”— правая рука ударяет ладонью по голенищу сапога правой ноги у щиколотки и резко поднимается вверх. Корпус и голова при ударе слегка наклоняются вправо; взгляд направлен на кисть правой руки. 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857232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такт </a:t>
            </a:r>
          </a:p>
          <a:p>
            <a:pPr algn="just" fontAlgn="base"/>
            <a:endParaRPr lang="ru-RU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“Раз”— подскок на всей стопе левой ноги с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 Правая, оставаясь согнутой в колене, переводится от колена вперед в открытое положение. В момент подскока корпус и голова поворачиваются вправо. Левая рука закрывается в 1-е положение. </a:t>
            </a: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 — правая рука ударяет тыльной стороной ладони по голенищу сапога правой ноги и поднимается перед собой на уровне груди; пальцы свободно собраны, ладонь повернута к себе - вверх. В момент удара корпус сохраняет то же положение, а голова слегка опускается; взгляд направлен на кисть правой руки. </a:t>
            </a: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“Два”— подскок на всей стопе левой ноги с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присогнутым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коленом.  Правая нога и правая рука остаются в прежнем положении. </a:t>
            </a:r>
          </a:p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“И”—правая нога опускается на пол в 1-е свободное положение, чуть впереди левой. Руки раскрываются в исходное положение. Голова поднимается, взгляд направлен прямо.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0" name="Picture 6" descr="http://scarb.ru/_mod_files/ce_images/stickers/hlop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00438"/>
            <a:ext cx="7358114" cy="261943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71538" y="5857892"/>
            <a:ext cx="7286676" cy="584775"/>
          </a:xfrm>
          <a:prstGeom prst="rect">
            <a:avLst/>
          </a:prstGeom>
          <a:ln>
            <a:noFill/>
          </a:ln>
          <a:effectLst>
            <a:softEdge rad="63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по голенищам сапог”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scarb.ru/_mod_files/ce_images/stickers/hlop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500042"/>
            <a:ext cx="7028528" cy="242889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00166" y="2571744"/>
            <a:ext cx="5929354" cy="584775"/>
          </a:xfrm>
          <a:prstGeom prst="rect">
            <a:avLst/>
          </a:prstGeom>
          <a:ln>
            <a:noFill/>
          </a:ln>
          <a:effectLst>
            <a:softEdge rad="63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“Удары по голенищу сапога” 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Музыка скачать слушать юрий шатунов - Популярные танцевальные и клубные  треки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57158" y="3429000"/>
            <a:ext cx="8229600" cy="1143000"/>
          </a:xfrm>
        </p:spPr>
        <p:txBody>
          <a:bodyPr>
            <a:noAutofit/>
          </a:bodyPr>
          <a:lstStyle/>
          <a:p>
            <a:pPr algn="l" fontAlgn="base"/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Хлопки: </a:t>
            </a:r>
          </a:p>
          <a:p>
            <a:pPr algn="l" fontAlgn="base"/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</a:t>
            </a: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видов исполнения скользящего хлопка: </a:t>
            </a:r>
          </a:p>
          <a:p>
            <a:pPr algn="l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3-го основного положения одна рука, вытянутая в локте, описав большой полукруг над головой, делает ладонью хлопок по ладони другой руки, находящейся в 3-м основном положении и, продолжая движение вниз по кругу, возвращается в исходное положение. </a:t>
            </a:r>
          </a:p>
          <a:p>
            <a:pPr algn="l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З -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основного положения одна рука движется перед корпусом по направлению к ладони другой руки, находящейся в 3-м- основном положении; движение руки — к себе, к плечу; локоть слегка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после хлопка работающая рука, сгибаясь в локте, останавливается над плечом разноименной руки ладонью вниз. </a:t>
            </a:r>
          </a:p>
          <a:p>
            <a:pPr algn="l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Левая рука, слегка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присогнутая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локте, раскрыта в сторону. Правая, согнутая в локте, находится над левым плечом; ладонь повернута вниз. Правая, стремительно двигаясь по направлению к ладони левой — от себя, от плеча, — делает хлопок, после которого обе руки приходят в 3-е основное положение. </a:t>
            </a:r>
          </a:p>
          <a:p>
            <a:pPr algn="l" fontAlgn="base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Левая рука находится в подготовительном положении, правая,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присогнутая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локте, поднята вверх чуть впереди корпуса. Обе руки одновременно начинают движение навстречу друг другу, делают скользящий хлопок примерно на уровне груди и, продолжая движение, расходятся и меняются местами — левая поднимается вверх, правая опускается в подготовительное положение.</a:t>
            </a:r>
          </a:p>
          <a:p>
            <a:pPr algn="l"/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57166"/>
            <a:ext cx="7000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Одинарные хлопки и удары — скользящие </a:t>
            </a:r>
            <a:br>
              <a:rPr kumimoji="0" lang="ru-RU" sz="3600" b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1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641</Words>
  <Application>Microsoft Office PowerPoint</Application>
  <PresentationFormat>Экран (4:3)</PresentationFormat>
  <Paragraphs>188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«Музыкально-ритмические  движения на уроках вокала» </vt:lpstr>
      <vt:lpstr>  В помощь русской народной песне, которые исполняют мальчиковые вокальные коллективы существуют много приёмов музыкально-ритмических движений.   Для русской народной пляски исстари характерен ударный звуковой аккомпанемент: бубен, трещотка, трензель, колотушка, рубель, ложки и разного рода хлопки в ладоши, называемые летописцами “битием в долони” “рукоплесканием”. Кроме хлопков в ладоши в русской пляске существовали еще различные удары ладонями по корпусу, бедру, голенищу сапога и т. д. В старину это называли “плесканием”. “В летописных изображениях плясок,— пишет К. Голейзовский, - встречается термин, похожий на “рукоплескание”, — “плескание”. Само собой разумеется, если бы оно не отличалось от “битья в ладони”, оно не получило бы у летописцев самостоятельного названия. “Плескание” характеризует не столько рукоплескание, сколько удары ладонью по телу” “. Со временем хлопки в ладони, соединившись с “плесканием”, достигли виртуозного характера и из аккомпанемента превратились в существенную часть самой пляски, главным образом мужской, и получили название “хлопушки”. “Хлопушки” являются одним из основных и. очень распространенных элементов русского народного танца. Они состоят из различного количества и разнообразных сочетаний из хлопков и ударов. </vt:lpstr>
      <vt:lpstr>«Хлопок делается ладонью одной руки о ладонь другой, а удар — ладонью по голенищу, бедру или подошве и т. д. Хлопок и удар выполняются на сильную или слабую долю такта. При выполнении “хлопушек” как удар, так и хлопок должны быть сильными и четкими, а ладонь при этом крепкой и напряженной. При исполнении “хлопушек” локти отведены от корпуса, после удара или хлопка руки быстро и “ широко разводятся в стороны, локти не должны быть “привязаны” к корпусу, они не прикасаются к нему.     “Хлопушки” сложны по исполнению, богаты и разнообразны по ритмическому орнаменту. Исполняются они сильно, четко, в среднем и быстром темпах. Они хорошо сочетаются и комбинируются почти со всеми элементами русского танца.  Хотя “хлопушки” в основном характерны для мужской пляски, в некоторых плясках, например в саратовской “Карачанке” и ряде волжских кадрилей, “хлопушки” встречаются и у девушек. Исполняются они в таком случае в паре с парнем или с девушкой . “Хлопушки”, исполняемые девушками, мягче, тише, медленнее, чем у парней. Интересно, что мягкость девичьего исполнения “хлопушек” передается парню, и его лихой жест смягчается. </vt:lpstr>
      <vt:lpstr> а) Хлопок перед собой  Движение занимает 1/2 такта.     Исходное положение ног — 1-е свободное. Руки — в 3-м основном положении.  “-Раз” — хлопок ладонями на уровне груди; локти отведены от корпуса и направлены в стороны-вниз.  “И”—руки раскрываются от локтя в стороны в 3-е основное положение. </vt:lpstr>
      <vt:lpstr>в) Хлопок сзади             . Движение занимает 1/2 такта.     Исходное положение ног—1-е свободное. Руки—в 3-м основном положении. “Раз” — обе руки, сгибаясь в локтях и слегка опускаясь, делают хлопок сзади корпуса. “И”— обе руки возвращаются в исходное положение.   г) Удар по бедру               . Движение занимает 1/2 такта.     Исходное положение ног—1-е прямое. Руки—в подготовительном положении.  “Раз” — после небольшого подскока на обеих ногах левая через низкие полупальцы опускается на всю стопу, а правая, согнутая в колене, с вытянутой стопой поднимается в прямом положении вперед. Одновременно с подскоком правая рука, сгибаясь в локте, поднимается от локтя вверх; пальцы свободно собраны, ладонь направлена вперед.  “И” — короткий резкий удар сверху ладонью правой руки по верхней части бедра. После удара рука, согнутая в локте, резко отскакивает вверх.  При продолжении движения делается перескок на правую ногу, а удар по бедру выполняется левой рукой. Правая рука при этом возвращается в исходное положение.  Фиксирующий удар по бедру можно выполнять и без подскока. </vt:lpstr>
      <vt:lpstr>д) Удары по голенищу сапога                   .                                Движение занимает 2 такта.  Исходное положение ног — 1-е свободное.  Руки — в 3-м основном положении.   Первый такт                    .  “Раз”— после небольшого подскока на обеих ногах левая, при-согнутая в колене, через низкие полупальцы опускается на всю  стопу, а правая, согнутая в колене, с вытянутой стопой поднимается в открытом положении вперед.  “И” — левая рука ударяет ладонью по голенищу сапога правой ноги и резко возвращается обратно в исходное положение. Корпус и голова при ударе слегка наклоняются влево; взгляд направлен на ладонь левой руки.  “Два”— подскок на всей стопе левой ноги с присогнутым коленом. Правая, оставаясь согнутой в колене, переводится с вытянутой стопой от колена назад-вправо, в закрытое положение.  “И”— правая рука ударяет ладонью по голенищу сапога правой ноги у щиколотки и резко поднимается вверх. Корпус и голова при ударе слегка наклоняются вправо; взгляд направлен на кисть правой руки.  </vt:lpstr>
      <vt:lpstr>Слайд 7</vt:lpstr>
      <vt:lpstr>Слайд 8</vt:lpstr>
      <vt:lpstr>а) Хлопки:  Существует несколько видов исполнения скользящего хлопка:  1) Из 3-го основного положения одна рука, вытянутая в локте, описав большой полукруг над головой, делает ладонью хлопок по ладони другой руки, находящейся в 3-м основном положении и, продолжая движение вниз по кругу, возвращается в исходное положение.  2) Из З - го основного положения одна рука движется перед корпусом по направлению к ладони другой руки, находящейся в 3-м- основном положении; движение руки — к себе, к плечу; локоть слегка присогнут; после хлопка работающая рука, сгибаясь в локте, останавливается над плечом разноименной руки ладонью вниз.  3) Левая рука, слегка присогнутая в локте, раскрыта в сторону. Правая, согнутая в локте, находится над левым плечом; ладонь повернута вниз. Правая, стремительно двигаясь по направлению к ладони левой — от себя, от плеча, — делает хлопок, после которого обе руки приходят в 3-е основное положение.  4) Левая рука находится в подготовительном положении, правая, присогнутая в локте, поднята вверх чуть впереди корпуса. Обе руки одновременно начинают движение навстречу друг другу, делают скользящий хлопок примерно на уровне груди и, продолжая движение, расходятся и меняются местами — левая поднимается вверх, правая опускается в подготовительное положение. </vt:lpstr>
      <vt:lpstr>б) Удары по бедру — к себе и от себя  Движение занимает 1 такт.     Исходное положение ног — 1-е свободное. Руки — в 3-м основном положении.  “И” (затакт) — правая нога, сгибаясь в колене, поднимается перед корпусом с вытянутой стопой вверх.  “Раз” - правая рука, стремительно опускаясь, делает ладонью резкий скользящий удар к себе по правой ноге выше колена и, продолжает движение, сгибаясь в локте, поднимается над левым плечом, ладонью вниз. Голова слегка поворачивается вправо.  “И” - пауза. “Два” - правая рука, стремительно опускаясь, делает с плеча резкий скользящий удар ладонью от себя по бедру правой ноги и, продолжая движение, открывается в исходное положение. Одновременно с началом движения руки голова слегка опускается и после удара, резко поднимаясь, поворачивается вслед за правой рукой; взгляд сопровождает движение кисти.  “И” - правая нога опускается в первое свободное положение.  Существуют и другие разнообразные удары по бедру, например:  1) согнутые в локтях руки, находящиеся перед корпусом, стремительно опускаясь вниз, одновременно делают удар по правой и левой сторонам бедра приподнятой правой ноги; 2) руки, находящиеся в 3-м положении, начинают движение, одновременно делают удар по бедрам и, продолжая движение навстречу друг другу, останавливаются перед корпусом или, продолжая движение, описывают каждая круг и возвращаются в исходное положение. Ноги, согнутые в коленях, находятся во 2-м свободном положении . </vt:lpstr>
      <vt:lpstr>Существуют и другие разнообразные удары по голенищу сапога, например:  1) из 3-го положения правая рука делает удар к себе или от себя — от плеча по голенищу сапога правой ноги. Нога, вытянутая в колене, находится на полу на всей стопе или на ребре каблука. Корпус повернут вправо и сильно наклонен к правой ноге. По правой ноге, находящейся в этом положении, может делать удар к-себе и от себя и левая рука ;  2) руки, находящиеся в 3-м положении, одновременно делают удар по правой и левой сторонам голенища сапога правой ноги, находящейся на полу на всей стопе или на ребре каблука. Корпус повернут вправо и сильно наклонен к правой ноге . </vt:lpstr>
      <vt:lpstr>г) Удары по подошве сапога   Движение занимает 1 такт. Исходное положение ног—1-е свободное. Руки—в 3-м основном положении.  “Раз” — с небольшого подскока на обеих ногах правая через низкие полупальцы опускается на всю стопу с присогнутым коле ном. Левая, согнутая в колене, поднимается в открытом положении с “сокращенной” стопой впереди корпуса. Одновременно с подскоком корпус и голова наклоняются вправо; взгляд направлен на подошву сапога левой ноги.  “И” — правая рука делает резкий скользящий удар ладонью по подошве сапога левой ноги снизу вверх и, продолжая движение вверх, возвращается по кругу в исходное положение.  “Два” — перескок на левую ногу с присогнутым коленом. Правая, согнутая в колене, поднимается в открытом положении с “сокращенной” стопой впереди корпуса. Одновременно с перескоком корпус и голова наклоняются влево; взгляд направлен на подошву сапога правой ноги.  “И” — левая рука делает резкий скользящий удар по подошве сапога правой ноги и возвращается в исходное положение. </vt:lpstr>
      <vt:lpstr>д) Удары по носку сапога  Движение занимает 1 такт.     Исходное положение ног — 1-е свободное. Руки — в 3-м основном положении.  “И” (затакт) — одновременно с сгибанием колена левой ноги правая, вытянутая в колене, с “сокращенной” стопой ставится в свободном положении на пол на ребро каблука впереди левой. Корпус наклоняется к правой ноге.  “Раз” — правая рука, опускаясь, делает пальцами скользящий удар к себе и, продолжая движение, сгибается в локте и останавливается на уровне груди, ближе к плечу, ладонь повернута к себе-вверх. Корпус, поворачиваясь вправо, наклоняется к ноге. Центр тяжести находится на полусогнутой левой ноге.  “И” — пауза.  “Два” — правая рука, опускаясь, делает с плеча скользящий удар пальцами тыльной стороны кисти от себя по носку сапога правой ноги и, продолжая движение, открывается в исходное положение.  “И” — правая нога возвращается в исходное положение, корпус выпрямляется.     Иногда удары пальцами исполняются мягко, с “фасоном”. Движение руки в этом случае влево и вправо небольшое и проходит возле носка. Другая рука находится в 3-м или 1-м основном положении.     Некоторые фиксирующие и скользящие удары могут исполняться не только ладонью, но и ее тыльной стороной. В этом случае они исполняются несколько мягче. Все одинарные хлопки и удары, как фиксирующие, так и скользящие, исполняются не только на сильную, но и на слабую долю такта. Фиксирующие удары исполняются мягче, чем скользящие, но они не менее выразительны.  </vt:lpstr>
      <vt:lpstr> а) Хлопок перед собой  Движение занимает 1/2 такта. Исходное положение ног — 1-е свободное. Руки — в 3-м основном положении.  “Раз” — хлопок ладонями на уровне груди; локти отведены от корпуса и направлены в стороны-вниз. “И”—руки раскрываются от локтя в стороны в 3-е основное положение. </vt:lpstr>
      <vt:lpstr>в) Хлопок сзади                    . Движение занимает 1/2 такта.     Исходное положение ног—1-е свободное. Руки—в 3-м основном положении. “Раз” — обе руки, сгибаясь в локтях и слегка опускаясь, делают хлопок сзади корпуса. “И”— обе руки возвращаются в исходное положение.   г) Удар по бедру                      .               Движение занимает 1/2 такта.     Исходное положение ног—1-е прямое. Руки—в подготовительном положении.  “Раз” — после небольшого подскока на обеих ногах левая через низкие полупальцы опускается на всю стопу, а правая, согнутая в колене, с вытянутой стопой поднимается в прямом положении вперед. Одновременно с подскоком правая рука, сгибаясь в локте, поднимается от локтя вверх; пальцы свободно собраны, ладонь направлена вперед.  “И” — короткий резкий удар сверху ладонью правой руки по верхней части бедра. После удара рука, согнутая в локте, резко отскакивает вверх.  При продолжении движения делается перескок на правую ногу, а удар по бедру выполняется левой рукой. Правая рука при этом возвращается в исходное положение.  Фиксирующий удар по бедру можно выполнять и без подскока. </vt:lpstr>
      <vt:lpstr>   Движение занимает 2 такта.                 Исходное положение ног — 1-е свободное. Руки — в 3-м основном положении.   Первый такт                                          “Раз”— после небольшого подскока на обеих ногах левая, при-согнутая в колене, через низкие полупальцы опускается на всю  стопу, а правая, согнутая в колене, с вытянутой стопой поднимается в открытом положении вперед.  “И” — левая рука ударяет ладонью по голенищу сапога правой ноги и резко возвращается обратно в исходное положение. Корпус и голова при ударе слегка наклоняются влево; взгляд направлен на ладонь левой руки.  “Два”— подскок на всей стопе левой ноги с присогнутым коленом. Правая, оставаясь согнутой в колене, переводится с вытянутой стопой от колена назад-вправо, в закрытое положение.  “И”— правая рука ударяет ладонью по голенищу сапога правой ноги у щиколотки и резко поднимается вверх. Корпус и голова при ударе слегка наклоняются вправо; взгляд направлен на кисть правой руки.  </vt:lpstr>
      <vt:lpstr>Слайд 17</vt:lpstr>
      <vt:lpstr>Одинарные хлопки и удары — скользящие </vt:lpstr>
      <vt:lpstr>б) Удары по бедру — к себе и от себя  Движение занимает 1 такт.     Исходное положение ног — 1-е свободное. Руки — в 3-м основном положении.  “И” (затакт) — правая нога, сгибаясь в колене, поднимается перед корпусом с вытянутой стопой вверх.  “Раз” - правая рука, стремительно опускаясь, делает ладонью резкий скользящий удар к себе по правой ноге выше колена и, продолжает движение, сгибаясь в локте, поднимается над левым плечом, ладонью вниз. Голова слегка поворачивается вправо. “И” - пауза. “Два” - правая рука, стремительно опускаясь, делает с плеча резкий скользящий удар ладонью от себя по бедру правой ноги и, продолжая движение, открывается в исходное положение. Одновременно с началом движения руки голова слегка опускается и после удара, резко поднимаясь, поворачивается вслед за правой рукой; взгляд сопровождает движение кисти.  “И” - правая нога опускается в первое свободное положение.  Существуют и другие разнообразные удары по бедру, например:  1) согнутые в локтях руки, находящиеся перед корпусом, стремительно опускаясь вниз, одновременно делают удар по правой и левой сторонам бедра приподнятой правой ноги; 2) руки, находящиеся в 3-м положении, начинают движение, одновременно делают удар по бедрам и, продолжая движение навстречу друг другу, останавливаются перед корпусом или, продолжая движение, описывают каждая круг и возвращаются в исходное положение. Ноги, согнутые в коленях, находятся во 2-м свободном положении . </vt:lpstr>
      <vt:lpstr>Слайд 20</vt:lpstr>
      <vt:lpstr>Слайд 21</vt:lpstr>
      <vt:lpstr>1) из 3-го положения правая рука делает удар к себе или от себя — от плеча по голенищу сапога правой ноги. Нога, вытянутая в колене, находится на полу на всей стопе или на ребре каблука. Корпус повернут вправо и сильно наклонен к правой ноге. По правой ноге, находящейся в этом положении, может делать удар к-себе и от себя и левая рука ;  2) руки, находящиеся в 3-м положении, одновременно делают удар по правой и левой сторонам голенища сапога правой ноги, находящейся на полу на всей стопе или на ребре каблука. Корпус повернут вправо и сильно наклонен к правой ноге. </vt:lpstr>
      <vt:lpstr>г) Удары по подошве сапога   Движение занимает 1 такт.     Исходное положение ног—1-е свободное. Руки—в 3-м основном положении.  “Раз” — с небольшого подскока на обеих ногах правая через низкие полупальцы опускается на всю стопу с присогнутым коле ном. Левая, согнутая в колене, поднимается в открытом положении с “сокращенной” стопой впереди корпуса. Одновременно с подскоком корпус и голова наклоняются вправо; взгляд направлен на подошву сапога левой ноги.  “И” — правая рука делает резкий скользящий удар ладонью по подошве сапога левой ноги снизу вверх и, продолжая движение вверх, возвращается по кругу в исходное положение.  “Два” — перескок на левую ногу с присогнутым коленом. Правая, согнутая в колене, поднимается в открытом положении с “сокращенной” стопой впереди корпуса. Одновременно с перескоком корпус и голова наклоняются влево; взгляд направлен на подошву сапога правой ноги.  “И” — левая рука делает резкий скользящий удар по подошве сапога правой ноги и возвращается в исходное положение. </vt:lpstr>
      <vt:lpstr>д) Удары по носку сапога  Движение занимает 1 такт.     Исходное положение ног — 1-е свободное. Руки — в 3-м основном положении.  “И” (затакт) — одновременно с сгибанием колена левой ноги правая, вытянутая в колене, с “сокращенной” стопой ставится в свободном положении на пол на ребро каблука впереди левой. Корпус наклоняется к правой ноге.  “Раз” — правая рука, опускаясь, делает пальцами скользящий удар к себе и, продолжая движение, сгибается в локте и останавливается на уровне груди, ближе к плечу, ладонь повернута к себе-вверх. Корпус, поворачиваясь вправо, наклоняется к ноге. Центр тяжести находится на полусогнутой левой ноге.  “И” — пауза. </vt:lpstr>
      <vt:lpstr>Слайд 25</vt:lpstr>
      <vt:lpstr>  Движение состоит из различных сочетаний фиксирующих и скользящих одинарных хлопков и ударов. Оно занимает 1/2 такта и исполняется всегда в быстром темпе. Чаще всего первый хлопок или удар исполняется на затакт, второй — на сильную долю тактд. Сочетания, состоящие только из скользящих хлопков и ударов, встречаются в пляске чаще, чем сочетания, состоящие только из фиксирующих хлопков и ударов. Фиксирующие и скользящие хлопки и удары соединяются очень редко. Фиксирующие хлопки чаще сочетаются с фиксирующими хлопками, например: два хлопка перед собой или один хлопок перед собой, другой - сзади. Скользящие хлопки сочетаются со скользящими, например: два скользящих хлопка перед собой. Удары чаще сочетаются с ударами, например: скользящий удар правой и скользящий удар левой руками по голенищу сапога одной ноги или фиксирующие удары правой и левой руками по двум голенищам сапог с внутренней или внешней стороны. Ноги находятся во 2-м свободном положении.     Все скользящие хлопки и удары соединяются между собой в любом сочетании.  </vt:lpstr>
      <vt:lpstr>а) Хлопок и удар по бедру      Исходное положение ног - 1-е свободное. Руки - в 3-м основном положении.  “И” (затакт) - правая рука описывает большой полукруг вверх, делает скользящий хлопок сверху вниз о ладонь левой руки, открытой в сторону, и продолжает движение по кругу вниз. Правая или левая нога, согнутая в колене, поднимается с вытянутой стопой вперед.  “Раз” - правая рука, продолжая движение, делает ладонью скользящий удар по верхней части бедра правой или левой ноги, затем возвращается в исходное положение.  “И” - нога опускается в исходное положение. </vt:lpstr>
      <vt:lpstr>б) Два удара по бедру     Исходное положение ног - 1-е свободное. Правая рука - в 3-м основном положении, левая, согнутая в локте, - перед собой, локоть направлен вперед, ладонь, повернутая от себя - вниз, находится над правым плечом. Корпус слегка повернут вправо, а голова направлена прямо.  “И” (затакт) - одновременно со стремительным движением обеих рук вниз - влево левая нога, согнутая в колене, поднимается с вытянутой стопой в прямом положении вперед. Левая рука делает ладонью скользящий удар по верхней части бедра левой ноги и продолжает движение в сторону.  “Раз”- продолжая движение, левая рука приходит в 3-е основное положение, правая сгибается в локте, делает скользящий удар ладонью по бедру левой ноги и, продолжая движение, останавливается перед корпусом; ладонь находится над левым плечом. Корпус слегка поворачивается влево, голова - вправо.  “И”- левая нога опускается в 1-е свободное положение, немного впереди правой. </vt:lpstr>
      <vt:lpstr>в) Хлопок и удар по голенищу сапога     Исходное положение ног - 1-е свободное. Руки - в 3-м основном положении.  “И” (затакт) - правая рука описывает большой полукруг вверх, делает хлопок сверху вниз о ладонь левой руки, открытой в сторону, и продолжает движение по кругу вниз. Вытянутая правая нога поднимается вправо не выше 45°. Левая слегка сгибается в колене. Одновременно с движением руки и ноги корпус и голова также поворачиваются вправо.  “Раз”- правая рука, продолжая движение, делает ладонью скользящий удар по голенищу сапога правой ноги и возвращается в исходное положение.  “И”- правая нога опускается на пол на всю стопу или на каблук. Левая нога не меняет положения. Центр тяжести находится на левой ноге. Корпус повернут вправо и слегка наклонен к правой ноге. Взгляд направлен на правую ногу или прямо перед собой.  </vt:lpstr>
      <vt:lpstr>    Тройной удар, как уже говорилось выше, очень характерен для русского танца. Встречается он и в “хлопушках”.  Это движение чаще всего состоит из сочетания скользящего хлопка и двух скользящих ударов, которые выполняются также на 1/2 такта. Хлопок и один удар выполняются на затакт, а второй удар - на сильную долю такта. Движение исполняется резко и всегда в быстром темпе. Фиксирующие хлопки и удары в движении встречаются редко.  </vt:lpstr>
      <vt:lpstr>а) Скользящие хлопок и два удара по бедру      Исходное положение ног - 1-е свободное. Руки согнуты в локтях и направлены вперед, правая на уровне груди, а левая чуть выше плеча. Пальцы рук свободны, ладони повернуты друг к другу.  “И” (затакт) - обе руки одновременно начинают движение навстречу друг другу, делают скользящий хлопок примерно на уровне груди и продолжают движение: левая к бедру правой ноги, а правая вверх. При хлопке локти разведены в стороны. Одновременно с началом движения рук правая нога, согнутая в колене, поднимается с вытянутой стопой в прямом положении вперед. Голова опускается вниз; в момент хлопка взгляд направлен на кисти рук. Затем левая рука делает скользящий удар ладонью по верхней части бедра правой ноги и движется влево. Правая рука стремительно опускается вниз.  “Раз”- правая рука делает ладонью резкий скользящий удар по верхней части бедра правой ноги и движется вправо. Голова поднимается. Обе руки приходят в 3-е основное положение.  “И” - правая нога спокойно опускается на пол в исходное положение. </vt:lpstr>
      <vt:lpstr>б) Скользящие хлопок и два удара по голенищам сапог     Исходное положение ног - 2-е свободное. Руки - в 3-м основном положении.  “И” (затакт) - одновременно с сильным наклоном корпуса от талии вперед руки отводятся: правая слегка назад, а левая слегка вперед - и, стремительно сближаясь, делают скользящий хлопок. Колени обеих ног при этом либо вытянуты, либо присогнуты. Затем левая рука, продолжая движение, делает ладонью скользящий удар по голенищу сапога левой ноги и начинает движение влево. Правая рука после удара левой стремительно возвращается к правой ноге.  “Раз” - правая рука делает ладонью резкий скользящий удар по голенищу сапога правой ноги и начинает движение вправо. Одновременно с возвращением рук в исходное положение корпус мягко выпрямляется. Ноги в коленях вытягиваются.  </vt:lpstr>
      <vt:lpstr>в) Скользящий хлопок и два удара по голенищу сапога     Исходное положение ног- левая согнута в колене, правая с вытянутым коленом находится на всей стопе или на ребре каблука впереди левой и направлена слегка вправо. Руки - в 3-м основном положении. Корпус и голова направлены слегка вправо.  “И” (затакт) - одновременно с сильным наклоном корпуса от талии к правой ноге руки начинают движение: правая, как бы описывая четверть круга сверху вниз, доходит до колена правой ноги, а левая, как бы описывая четверть круга перед собой, оказывается на уровне носка правой ноги - и, стремительно сближаясь, делают скользящий хлопок перед корпусом. Правая рука продолжает движение вверх, а левая, продолжая движение, делает ладонью скользящий удар по голенищу сапога правой ноги и начинает движение влево. Правая рука стремительно опускается вниз.  “Раз”- правая рука делает ладонью резкий скользящий удар по голенищу сапога правой ноги и начинает движение вправо. Продолжая движение, обе руки приходят в 3-е основное положение. Корпус и голова выпрямляются.   </vt:lpstr>
      <vt:lpstr>Слайд 34</vt:lpstr>
      <vt:lpstr>Слайд 35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 Черепанова</dc:creator>
  <cp:lastModifiedBy>DDU_Soft</cp:lastModifiedBy>
  <cp:revision>77</cp:revision>
  <dcterms:modified xsi:type="dcterms:W3CDTF">2024-01-21T10:56:25Z</dcterms:modified>
</cp:coreProperties>
</file>