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1" r:id="rId10"/>
    <p:sldId id="264" r:id="rId11"/>
    <p:sldId id="265" r:id="rId12"/>
    <p:sldId id="266" r:id="rId13"/>
    <p:sldId id="267" r:id="rId14"/>
    <p:sldId id="275" r:id="rId15"/>
    <p:sldId id="268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6F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CE835F2-9FE9-46A6-BD57-8A99C968FF1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B09A5B1-F985-41F5-902C-D629A3126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835F2-9FE9-46A6-BD57-8A99C968FF1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9A5B1-F985-41F5-902C-D629A3126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835F2-9FE9-46A6-BD57-8A99C968FF1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9A5B1-F985-41F5-902C-D629A3126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CE835F2-9FE9-46A6-BD57-8A99C968FF1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9A5B1-F985-41F5-902C-D629A3126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CE835F2-9FE9-46A6-BD57-8A99C968FF1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B09A5B1-F985-41F5-902C-D629A312602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CE835F2-9FE9-46A6-BD57-8A99C968FF1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B09A5B1-F985-41F5-902C-D629A3126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CE835F2-9FE9-46A6-BD57-8A99C968FF1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B09A5B1-F985-41F5-902C-D629A3126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835F2-9FE9-46A6-BD57-8A99C968FF1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9A5B1-F985-41F5-902C-D629A3126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CE835F2-9FE9-46A6-BD57-8A99C968FF1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B09A5B1-F985-41F5-902C-D629A3126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CE835F2-9FE9-46A6-BD57-8A99C968FF1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B09A5B1-F985-41F5-902C-D629A3126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CE835F2-9FE9-46A6-BD57-8A99C968FF1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B09A5B1-F985-41F5-902C-D629A3126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CE835F2-9FE9-46A6-BD57-8A99C968FF1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B09A5B1-F985-41F5-902C-D629A3126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oltun-spb/ru/exe_simbl.html" TargetMode="External"/><Relationship Id="rId2" Type="http://schemas.openxmlformats.org/officeDocument/2006/relationships/hyperlink" Target="http://www.maaam.ru/detskijsad/mnemotablicy-%20skazki-a-s-pushkina.html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85728"/>
            <a:ext cx="7772400" cy="185738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Использование приемов мнемотехники для развития речи детей дошкольного возраста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5500702"/>
            <a:ext cx="6400800" cy="966782"/>
          </a:xfrm>
        </p:spPr>
        <p:txBody>
          <a:bodyPr>
            <a:normAutofit fontScale="77500" lnSpcReduction="20000"/>
          </a:bodyPr>
          <a:lstStyle/>
          <a:p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Презентацию подготовила:</a:t>
            </a:r>
          </a:p>
          <a:p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Воспитатель</a:t>
            </a:r>
          </a:p>
          <a:p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Яковлева </a:t>
            </a:r>
            <a:r>
              <a:rPr lang="ru-RU" i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Айна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i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Еркиблановна</a:t>
            </a:r>
            <a:endParaRPr lang="ru-RU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2285992"/>
            <a:ext cx="3429024" cy="2547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Мнемотехника помогает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развивать: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2286000"/>
            <a:ext cx="7543824" cy="4572000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ассоциативное мышление;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зрительную и слуховую память;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зрительное и слуховое внимание;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воображение;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связную речь;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ускоряет процесс автоматизации и дифференциации поставленных звуков.</a:t>
            </a:r>
          </a:p>
          <a:p>
            <a:pPr>
              <a:buFont typeface="Wingdings" pitchFamily="2" charset="2"/>
              <a:buChar char="ü"/>
            </a:pP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229600" cy="1399032"/>
          </a:xfrm>
        </p:spPr>
        <p:txBody>
          <a:bodyPr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Заучивание стихотворений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143504" y="2286000"/>
            <a:ext cx="3786214" cy="4572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Жил – был грибочек.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Дом его кусточек.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Была у него ножка,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Ножка без сапожка.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Была у нега шляпка.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Нашли его ребятки.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Грибочек сорвали,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Бабушке отдали.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Бабушка суп сварила.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Ребяток угостила.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http://www.maaam.ru/upload/blogs/84937f88c18d2b776f48115ae0016fd7.jpg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2285992"/>
            <a:ext cx="4643470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139903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Составление описательных рассказов по теме: «Игрушки»</a:t>
            </a:r>
            <a:endParaRPr lang="ru-RU" sz="3200" dirty="0"/>
          </a:p>
        </p:txBody>
      </p:sp>
      <p:pic>
        <p:nvPicPr>
          <p:cNvPr id="4" name="Содержимое 3" descr="http://sheledu.ru/juravlik/images/metodkopilka/mnemotehnika.JPG"/>
          <p:cNvPicPr>
            <a:picLocks noGrp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3" t="15385" r="1887" b="40659"/>
          <a:stretch>
            <a:fillRect/>
          </a:stretch>
        </p:blipFill>
        <p:spPr bwMode="auto">
          <a:xfrm>
            <a:off x="1785918" y="1857364"/>
            <a:ext cx="5572164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Содержимое 3" descr="http://sheledu.ru/juravlik/images/metodkopilka/mnemotehnika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2" t="59194" r="3900" b="2344"/>
          <a:stretch>
            <a:fillRect/>
          </a:stretch>
        </p:blipFill>
        <p:spPr bwMode="auto">
          <a:xfrm>
            <a:off x="1785918" y="3929066"/>
            <a:ext cx="5857916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14554"/>
            <a:ext cx="8643998" cy="13990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Игры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 на развитие 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лексико-грамматического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 строя речи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3990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Игра «Сосчитай - ка»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Цель: закрепление навыков согласования числительных с существительными.</a:t>
            </a:r>
            <a:endParaRPr lang="ru-RU" sz="27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871" t="10108" b="10707"/>
          <a:stretch>
            <a:fillRect/>
          </a:stretch>
        </p:blipFill>
        <p:spPr bwMode="auto">
          <a:xfrm>
            <a:off x="1357290" y="2428868"/>
            <a:ext cx="6553190" cy="3994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42844" y="2786058"/>
            <a:ext cx="8858312" cy="342902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8572528" cy="13990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Игра «Паровозик»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Цель: закрепление навыков словообразования существительных с помощью суффиксов.</a:t>
            </a:r>
            <a:endParaRPr lang="ru-RU" sz="27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&quot;&amp;Pcy;&amp;ocy;&amp;scy;&amp;tcy;&amp;ocy;&amp;jcy;, &amp;pcy;&amp;acy;&amp;rcy;&amp;ocy;&amp;vcy;&amp;ocy;&amp;zcy;&quot; (&amp;Ncy;&amp;icy;&amp;kcy;&amp;ucy;&amp;lcy;&amp;icy;&amp;ncy; &amp;YUcy;&amp;rcy;&amp;icy;&amp;jcy;) &amp;vcy; &amp;icy;&amp;scy;&amp;pcy;&amp;ocy;&amp;lcy;&amp;ncy;&amp;iecy;&amp;ncy;&amp;icy;&amp;icy; carac. MuzMix.…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60245"/>
          <a:stretch/>
        </p:blipFill>
        <p:spPr bwMode="auto">
          <a:xfrm>
            <a:off x="214282" y="3000372"/>
            <a:ext cx="2716823" cy="260547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&quot;&amp;Pcy;&amp;ocy;&amp;scy;&amp;tcy;&amp;ocy;&amp;jcy;, &amp;pcy;&amp;acy;&amp;rcy;&amp;ocy;&amp;vcy;&amp;ocy;&amp;zcy;&quot; (&amp;Ncy;&amp;icy;&amp;kcy;&amp;ucy;&amp;lcy;&amp;icy;&amp;ncy; &amp;YUcy;&amp;rcy;&amp;icy;&amp;jcy;) &amp;vcy; &amp;icy;&amp;scy;&amp;pcy;&amp;ocy;&amp;lcy;&amp;ncy;&amp;iecy;&amp;ncy;&amp;icy;&amp;icy; carac. MuzMix.…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8" r="28874"/>
          <a:stretch/>
        </p:blipFill>
        <p:spPr bwMode="auto">
          <a:xfrm>
            <a:off x="2857488" y="3643314"/>
            <a:ext cx="1570383" cy="18917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&quot;&amp;Pcy;&amp;ocy;&amp;scy;&amp;tcy;&amp;ocy;&amp;jcy;, &amp;pcy;&amp;acy;&amp;rcy;&amp;ocy;&amp;vcy;&amp;ocy;&amp;zcy;&quot; (&amp;Ncy;&amp;icy;&amp;kcy;&amp;ucy;&amp;lcy;&amp;icy;&amp;ncy; &amp;YUcy;&amp;rcy;&amp;icy;&amp;jcy;) &amp;vcy; &amp;icy;&amp;scy;&amp;pcy;&amp;ocy;&amp;lcy;&amp;ncy;&amp;iecy;&amp;ncy;&amp;icy;&amp;icy; carac. MuzMix.…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8" r="28874"/>
          <a:stretch/>
        </p:blipFill>
        <p:spPr bwMode="auto">
          <a:xfrm>
            <a:off x="4357686" y="3214686"/>
            <a:ext cx="1977887" cy="23827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&quot;&amp;Pcy;&amp;ocy;&amp;scy;&amp;tcy;&amp;ocy;&amp;jcy;, &amp;pcy;&amp;acy;&amp;rcy;&amp;ocy;&amp;vcy;&amp;ocy;&amp;zcy;&quot; (&amp;Ncy;&amp;icy;&amp;kcy;&amp;ucy;&amp;lcy;&amp;icy;&amp;ncy; &amp;YUcy;&amp;rcy;&amp;icy;&amp;jcy;) &amp;vcy; &amp;icy;&amp;scy;&amp;pcy;&amp;ocy;&amp;lcy;&amp;ncy;&amp;iecy;&amp;ncy;&amp;icy;&amp;icy; carac. MuzMix.…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8" r="28874"/>
          <a:stretch/>
        </p:blipFill>
        <p:spPr bwMode="auto">
          <a:xfrm>
            <a:off x="6143636" y="2285992"/>
            <a:ext cx="2795329" cy="33674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23268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Литература: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001056" cy="4572000"/>
          </a:xfrm>
        </p:spPr>
        <p:txBody>
          <a:bodyPr>
            <a:normAutofit fontScale="92500" lnSpcReduction="20000"/>
          </a:bodyPr>
          <a:lstStyle/>
          <a:p>
            <a:pPr marL="514350" indent="-514350" algn="just">
              <a:buAutoNum type="arabicPeriod"/>
            </a:pP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Большова Т.М. Учимся по сказке. Развитие мышления дошкольников с помощью мнемотехники.</a:t>
            </a:r>
          </a:p>
          <a:p>
            <a:pPr marL="514350" indent="-514350" algn="just">
              <a:buAutoNum type="arabicPeriod"/>
            </a:pP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Воробьева В.К. Методика развития связной речи у детей с недоразвитием речи.</a:t>
            </a:r>
          </a:p>
          <a:p>
            <a:pPr marL="514350" indent="-514350" algn="just">
              <a:buAutoNum type="arabicPeriod"/>
            </a:pPr>
            <a:r>
              <a:rPr lang="ru-RU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Ефименкова</a:t>
            </a: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Л.Н. Формирование речи у дошкольников.</a:t>
            </a:r>
          </a:p>
          <a:p>
            <a:pPr marL="514350" indent="-514350" algn="just">
              <a:buAutoNum type="arabicPeriod"/>
            </a:pPr>
            <a:r>
              <a:rPr lang="ru-RU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Глухов</a:t>
            </a: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В.П. </a:t>
            </a:r>
            <a:r>
              <a:rPr lang="ru-RU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ормирование</a:t>
            </a: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связной речи детей дошкольного возраста.</a:t>
            </a:r>
          </a:p>
          <a:p>
            <a:pPr marL="514350" indent="-514350" algn="just">
              <a:buAutoNum type="arabicPeriod"/>
            </a:pP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Ткаченко Т.А. Использование схем в составлении описательных рассказов.</a:t>
            </a:r>
            <a:endParaRPr lang="ru-RU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85728"/>
            <a:ext cx="4829180" cy="1399032"/>
          </a:xfrm>
        </p:spPr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Интернет-сайты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15338" cy="28289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http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1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// </a:t>
            </a:r>
            <a:r>
              <a:rPr lang="en-US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2"/>
              </a:rPr>
              <a:t>www.maaam.ru/detskijsad/mnemotablicy- skazki-a-s-pushkina.html</a:t>
            </a:r>
            <a:endParaRPr lang="en-US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/>
              </a:rPr>
              <a:t>http</a:t>
            </a: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/>
              </a:rPr>
              <a:t>:</a:t>
            </a:r>
            <a:r>
              <a:rPr lang="en-US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/>
              </a:rPr>
              <a:t>//www.boltun-spb/ru/exe_simbl.html</a:t>
            </a:r>
            <a:endParaRPr lang="en-US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16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1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http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1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// logoped18.ru/</a:t>
            </a:r>
            <a:r>
              <a:rPr lang="en-US" sz="16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logopedist</a:t>
            </a:r>
            <a:r>
              <a:rPr lang="en-US" sz="1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/metodicheskie-rekomendatsii-mnemotekhnika.php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1399032"/>
          </a:xfrm>
        </p:spPr>
        <p:txBody>
          <a:bodyPr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Благодарю за внимание!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357430"/>
            <a:ext cx="8229600" cy="78581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Желаю вам творческих успехов!</a:t>
            </a:r>
          </a:p>
          <a:p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D:\Умная_сов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4143380"/>
            <a:ext cx="2428892" cy="22669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00430" y="1214422"/>
            <a:ext cx="249753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трелка вниз 5"/>
          <p:cNvSpPr/>
          <p:nvPr/>
        </p:nvSpPr>
        <p:spPr>
          <a:xfrm rot="3659506">
            <a:off x="2125581" y="4300327"/>
            <a:ext cx="484632" cy="978408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7"/>
          <p:cNvSpPr/>
          <p:nvPr/>
        </p:nvSpPr>
        <p:spPr>
          <a:xfrm>
            <a:off x="1428728" y="2928934"/>
            <a:ext cx="978408" cy="484632"/>
          </a:xfrm>
          <a:prstGeom prst="leftArrow">
            <a:avLst/>
          </a:prstGeom>
          <a:solidFill>
            <a:srgbClr val="E26F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9" name="Стрелка влево 8"/>
          <p:cNvSpPr/>
          <p:nvPr/>
        </p:nvSpPr>
        <p:spPr>
          <a:xfrm rot="2444006">
            <a:off x="1914029" y="1280507"/>
            <a:ext cx="1071570" cy="571504"/>
          </a:xfrm>
          <a:prstGeom prst="lef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7000892" y="2928934"/>
            <a:ext cx="97840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4474864">
            <a:off x="7018272" y="1101539"/>
            <a:ext cx="484632" cy="978408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8152501">
            <a:off x="6516161" y="4554728"/>
            <a:ext cx="484632" cy="97840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Проблемы речи детей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14948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Односложная речь;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Неспособность грамматически правильно построить предложение;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Недостаточный словарный запас;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Употребление </a:t>
            </a:r>
            <a:r>
              <a:rPr lang="ru-RU" b="1" i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нелитературныхслов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и выражений;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Бедная диалогическая речь;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Неспособность построить диалог;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Отсутствие логического обоснования своих утверждений и выводов;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Отсутствие навыков культуры речи;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Плохая дикция.</a:t>
            </a:r>
          </a:p>
          <a:p>
            <a:pPr>
              <a:buFont typeface="Wingdings" pitchFamily="2" charset="2"/>
              <a:buChar char="ü"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Мнемотехника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- это система методов и приемов, обеспечивающих успешное освоение детьми знаний об особенностях объектов природы, об окружающем мире, эффективное запоминание структуры рассказа, сохранение и воспроизведение информации, и конечно развитие речи.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Из истории мнемотехники: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Мнемотехника насчитывает как минимум две тысячи лет.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Считывается, что термин «мнемоника» введен Пифагором Самосским в 6 веке до н.э.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Первый сохранившийся труд по мнемонике приписывают Цицерону.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Мнемотехникой интересовался Аристотель и обучал этому искусству своего ученика Александра Македонского.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Феноменальной памятью, основанной на мнемотехнике, обладали Юлий Цезарь и Наполеон Бонапарт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714356"/>
            <a:ext cx="8229600" cy="8754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Известная нам мнемотехника: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17614"/>
            <a:ext cx="8229600" cy="524038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ru-RU" b="1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Цвета радуги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Каждый охотник желает знать, где сидит фазан – для запоминания цветов радуги: красный, оранжевый, желтый, зеленый, </a:t>
            </a:r>
            <a:r>
              <a:rPr lang="ru-RU" b="1" i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голубой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синий, фиолетовый.</a:t>
            </a:r>
          </a:p>
          <a:p>
            <a:pPr>
              <a:buNone/>
            </a:pPr>
            <a:endParaRPr lang="ru-RU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ru-RU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Падежи русского языка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«Иван Родил Девчонку, Велел Тащить Пеленку» – запоминания падежей (именительный, родительный, дательный, винительный, творительный, предложный).</a:t>
            </a:r>
          </a:p>
          <a:p>
            <a:pPr>
              <a:buNone/>
            </a:pPr>
            <a:endParaRPr lang="ru-RU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ru-RU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Геометрия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Биссектриса – это крыса (бегает по углам и делит их по полам).</a:t>
            </a:r>
          </a:p>
          <a:p>
            <a:pPr>
              <a:buNone/>
            </a:pPr>
            <a:r>
              <a:rPr lang="ru-RU" b="1" i="1" u="sng" dirty="0" smtClean="0">
                <a:latin typeface="Arial" pitchFamily="34" charset="0"/>
                <a:cs typeface="Arial" pitchFamily="34" charset="0"/>
              </a:rPr>
              <a:t>     </a:t>
            </a:r>
            <a:endParaRPr lang="ru-RU" b="1" i="1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К. Д. Ушинский – основоположник научной педагогики: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68" y="2428868"/>
            <a:ext cx="5186370" cy="3811607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«Учите ребенка каким-нибудь неизвестным ему пяти словам – он будет долго и напрасно мучиться, но свяжите двадцать таких слов с картинками, и он их усвоит на лету».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071678"/>
            <a:ext cx="3055840" cy="4094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52"/>
            <a:ext cx="8229600" cy="5983311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      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 l="3082" t="5725" r="15039" b="64504"/>
          <a:stretch>
            <a:fillRect/>
          </a:stretch>
        </p:blipFill>
        <p:spPr bwMode="auto">
          <a:xfrm>
            <a:off x="1000100" y="642918"/>
            <a:ext cx="7000924" cy="18573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 l="7259" t="34351" r="78537" b="45038"/>
          <a:stretch>
            <a:fillRect/>
          </a:stretch>
        </p:blipFill>
        <p:spPr bwMode="auto">
          <a:xfrm>
            <a:off x="1214414" y="3929066"/>
            <a:ext cx="1214446" cy="128588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 l="25111" t="34351" r="41469" b="44046"/>
          <a:stretch>
            <a:fillRect/>
          </a:stretch>
        </p:blipFill>
        <p:spPr bwMode="auto">
          <a:xfrm>
            <a:off x="2786050" y="3929066"/>
            <a:ext cx="2857520" cy="134779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/>
          <a:srcRect l="58419" t="34351" r="8355" b="10687"/>
          <a:stretch>
            <a:fillRect/>
          </a:stretch>
        </p:blipFill>
        <p:spPr bwMode="auto">
          <a:xfrm>
            <a:off x="6000760" y="3929066"/>
            <a:ext cx="2357453" cy="257176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8" name="Стрелка вниз 7"/>
          <p:cNvSpPr/>
          <p:nvPr/>
        </p:nvSpPr>
        <p:spPr>
          <a:xfrm>
            <a:off x="1428728" y="3000372"/>
            <a:ext cx="785818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643702" y="3000372"/>
            <a:ext cx="785818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3929058" y="3000372"/>
            <a:ext cx="785818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229600" cy="1399032"/>
          </a:xfrm>
        </p:spPr>
        <p:txBody>
          <a:bodyPr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Этапы работы: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500174"/>
            <a:ext cx="7543824" cy="4768865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Рассматривание таблицы;</a:t>
            </a:r>
          </a:p>
          <a:p>
            <a:pPr>
              <a:buNone/>
            </a:pPr>
            <a:endParaRPr lang="ru-RU" b="1" i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2. Преобразование из символов в образы;</a:t>
            </a:r>
          </a:p>
          <a:p>
            <a:pPr>
              <a:buNone/>
            </a:pPr>
            <a:endParaRPr lang="ru-RU" b="1" i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3. Пересказ с опорой на символы.</a:t>
            </a:r>
          </a:p>
          <a:p>
            <a:pPr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7348</TotalTime>
  <Words>501</Words>
  <Application>Microsoft Office PowerPoint</Application>
  <PresentationFormat>Экран (4:3)</PresentationFormat>
  <Paragraphs>86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Яркая</vt:lpstr>
      <vt:lpstr>Использование приемов мнемотехники для развития речи детей дошкольного возраста</vt:lpstr>
      <vt:lpstr>Презентация PowerPoint</vt:lpstr>
      <vt:lpstr>Проблемы речи детей</vt:lpstr>
      <vt:lpstr>Мнемотехника</vt:lpstr>
      <vt:lpstr>Из истории мнемотехники:</vt:lpstr>
      <vt:lpstr>Известная нам мнемотехника:  </vt:lpstr>
      <vt:lpstr>К. Д. Ушинский – основоположник научной педагогики:</vt:lpstr>
      <vt:lpstr>Презентация PowerPoint</vt:lpstr>
      <vt:lpstr>Этапы работы:</vt:lpstr>
      <vt:lpstr>Мнемотехника помогает развивать:</vt:lpstr>
      <vt:lpstr>Заучивание стихотворений</vt:lpstr>
      <vt:lpstr>Составление описательных рассказов по теме: «Игрушки»</vt:lpstr>
      <vt:lpstr>Игры  на развитие  лексико-грамматического  строя речи</vt:lpstr>
      <vt:lpstr>Игра «Сосчитай - ка»  Цель: закрепление навыков согласования числительных с существительными.</vt:lpstr>
      <vt:lpstr>Игра «Паровозик»  Цель: закрепление навыков словообразования существительных с помощью суффиксов.</vt:lpstr>
      <vt:lpstr>                 Литература:</vt:lpstr>
      <vt:lpstr>Интернет-сайты</vt:lpstr>
      <vt:lpstr>Благодарю за внимание!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Танита</dc:creator>
  <cp:lastModifiedBy>1</cp:lastModifiedBy>
  <cp:revision>54</cp:revision>
  <dcterms:created xsi:type="dcterms:W3CDTF">2015-01-27T07:04:57Z</dcterms:created>
  <dcterms:modified xsi:type="dcterms:W3CDTF">2023-03-13T12:31:41Z</dcterms:modified>
</cp:coreProperties>
</file>