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68" d="100"/>
          <a:sy n="68" d="100"/>
        </p:scale>
        <p:origin x="600" y="1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A8D869-E02A-410E-A646-F9E6599702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93BAD85-46AA-44A8-B596-10E4CD38CF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157EEB-8481-4586-8CC2-D9FB6774A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5CDAC7-9015-499D-8B19-41F4771431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E0FC697-1917-4324-83C0-05D8FEF808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94101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AD99B2-8299-47A4-A008-DC486FF772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EFB773C-812F-47B9-BC71-2AF85705DAD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F0D6BEC-63FB-4F81-B55D-7DE187609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D0B9446-145F-482E-8BED-231495CD8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098766-EAB6-4909-9882-9749BC254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174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902BFB6-D96A-40C4-8CFE-C571883B26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F336F0-2275-463F-8D30-739B14FFB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6995421-2415-4B88-AD12-11312E0EE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A2BBF5-E6EC-45F4-B322-98ACAE741F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23F958-9702-4E1F-B92D-9C9C7B56A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716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C83138-4587-45C4-9A07-B990C5309F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9E2749-79BC-4501-8F0A-F8068AC72B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91D5CF8-FFE5-4E77-B826-B546C77F56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5D09C6-8900-4A8E-9DDF-65A8F6A24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944912-1067-490D-A061-28B6B372B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500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60D493-210E-4DA1-A2C3-8DCF3D06C8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B0E2005-C2D8-4882-8003-64B9783E6E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A1C046-C3CD-4D74-B805-EF9E572AD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5D8A11D-3323-4406-A96D-AA0FAEC5F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40A8FB-A29F-4CC1-A0DC-41459E8F7E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305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FAB510-19F3-472A-9452-1EC0C9C3B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1FBBDC-1743-41D0-A875-20EFF193C9B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CD2D0ED-2BA2-44BF-9EF2-CE96710CAD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24825C-6C5F-4080-8DB5-048D0C9DAA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FB87F6A-784F-499B-BFCE-FF798FB98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436528B-7274-4100-83B2-F43866FAEF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7690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337CFE-5C99-4CD6-AC50-581B94D54F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5CB585F-45F1-4C6B-A418-D41DCA8A24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C6C6FDD-6617-4F98-A4B2-A48FCC3BA3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E570305-D4ED-475C-AA85-7948C499E5A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0877CE4-EA87-4829-A7DA-F4A4A4DFCBC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FDBF67D-2FBD-4F8C-811C-82FBFA050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BA2E5CC-689E-4EB4-846F-B70DCD61D5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B832E0A6-DDF7-4E58-8C99-BFF918C40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1483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DB8E72-C961-402D-95D1-A308C6856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0172AD4-BAF6-41E8-8967-67A47EC38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AAC4491-5C2E-4755-B8E3-E59C001455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196674C-6B6B-4B75-82BB-F97654E98B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52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1CF99FA6-E4BD-42A2-A1E4-C420FF026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590440-0C1A-44C1-872A-16D7FCC4F3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044458F-E2DC-443F-B90F-6D8D201427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5505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160ADF-8890-4327-BA5A-86842231D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326343-4DE8-415C-AC2D-46ADFAFF5E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EC2907B-9458-4647-B1A4-943D6EE39E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5FF8735-7C78-4B96-843B-C94C3A5F0B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5C8945E-8E2F-4D6C-A6BE-A5224C72F5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9A943E8-8CEC-42AE-A3E2-D7EBC1184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910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90DFB-6EFF-43BB-B6B0-DB6B783C4D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AEC1DF1-73A9-40AA-A9AB-A6572F3AD6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250DDB1-C6EB-4D45-A85E-71A0DA878D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A01A9D-3B13-4F50-9195-E405A9FA59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70C6EB-E694-44EB-A1D9-37256F5E6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3555667-76B0-4960-9324-FCD8BB6D7B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385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332A81-FAA5-41EC-BEDC-909103611C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248BE6-3B34-480A-9383-2136C1C4F2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077640C-AE85-4521-A3A7-1E06D27B8FA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EB9E05-9496-4A75-8F6C-AB2ED83B96B0}" type="datetimeFigureOut">
              <a:rPr lang="ru-RU" smtClean="0"/>
              <a:t>08.03.2022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C9EEB64-F7C6-4F41-9FAA-4A4B8C4B1A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7EF31D8-DB91-410A-AAC4-192D24E73C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3789FE-4CA4-44D7-AB08-AC8146658C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793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27CAC6-56F9-4979-B74C-606E636DC76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772702"/>
            <a:ext cx="9144000" cy="2832957"/>
          </a:xfrm>
        </p:spPr>
        <p:txBody>
          <a:bodyPr/>
          <a:lstStyle/>
          <a:p>
            <a:r>
              <a:rPr lang="en-US" dirty="0"/>
              <a:t>Big Ben</a:t>
            </a: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E1AA61-BFC5-4E75-8C18-6FEEFFB4EE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05134"/>
            <a:ext cx="6096000" cy="57528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EE28E53-A32B-4BA8-AAD5-A6BE6913B5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60254"/>
            <a:ext cx="12192000" cy="579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659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F11DA8F-5277-48DD-93CD-D9B014BCA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4532731"/>
            <a:ext cx="10515600" cy="3130277"/>
          </a:xfrm>
        </p:spPr>
        <p:txBody>
          <a:bodyPr/>
          <a:lstStyle/>
          <a:p>
            <a:r>
              <a:rPr lang="en-US" dirty="0"/>
              <a:t>Big Ben appeared in 1859. This is the biggest clock in London.</a:t>
            </a:r>
            <a:r>
              <a:rPr lang="ru-RU" dirty="0"/>
              <a:t> </a:t>
            </a:r>
            <a:r>
              <a:rPr lang="en-US" dirty="0"/>
              <a:t>And very famous.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19B051D-E0D6-4EC6-B64B-EFE1DD6942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43" y="0"/>
            <a:ext cx="7440486" cy="439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330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English Landmarks  - BIG BEN #EnglishStream">
            <a:hlinkClick r:id="" action="ppaction://media"/>
            <a:extLst>
              <a:ext uri="{FF2B5EF4-FFF2-40B4-BE49-F238E27FC236}">
                <a16:creationId xmlns:a16="http://schemas.microsoft.com/office/drawing/2014/main" id="{6AD73757-49D1-4F1C-A13C-F05C8175814B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</p:spPr>
      </p:pic>
    </p:spTree>
    <p:extLst>
      <p:ext uri="{BB962C8B-B14F-4D97-AF65-F5344CB8AC3E}">
        <p14:creationId xmlns:p14="http://schemas.microsoft.com/office/powerpoint/2010/main" val="1649752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3669"/>
    </mc:Choice>
    <mc:Fallback xmlns="">
      <p:transition spd="slow" advTm="9366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366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E6D02E7-AC66-4A24-B780-FF5DD2673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449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4F8B29E-D8D3-469D-8EB6-4DBB59C31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D7AC4E8-08DD-42A3-8422-6EEABC7925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9EB746-34B6-440F-944A-3504CF81E3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6624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20</Words>
  <Application>Microsoft Office PowerPoint</Application>
  <PresentationFormat>Широкоэкранный</PresentationFormat>
  <Paragraphs>2</Paragraphs>
  <Slides>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Тема Office</vt:lpstr>
      <vt:lpstr>Big Ben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Big Ben</dc:title>
  <dc:creator>Дмитрий</dc:creator>
  <cp:lastModifiedBy>Дмитрий</cp:lastModifiedBy>
  <cp:revision>3</cp:revision>
  <dcterms:created xsi:type="dcterms:W3CDTF">2022-03-08T14:34:20Z</dcterms:created>
  <dcterms:modified xsi:type="dcterms:W3CDTF">2022-03-08T19:09:22Z</dcterms:modified>
</cp:coreProperties>
</file>