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4" r:id="rId2"/>
    <p:sldId id="284" r:id="rId3"/>
    <p:sldId id="285" r:id="rId4"/>
    <p:sldId id="294" r:id="rId5"/>
    <p:sldId id="29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1" r:id="rId30"/>
    <p:sldId id="312" r:id="rId31"/>
    <p:sldId id="313" r:id="rId32"/>
    <p:sldId id="315" r:id="rId33"/>
    <p:sldId id="316" r:id="rId34"/>
    <p:sldId id="317" r:id="rId35"/>
    <p:sldId id="318" r:id="rId36"/>
    <p:sldId id="319" r:id="rId37"/>
    <p:sldId id="320" r:id="rId38"/>
    <p:sldId id="321" r:id="rId39"/>
    <p:sldId id="322" r:id="rId40"/>
    <p:sldId id="323" r:id="rId41"/>
    <p:sldId id="324" r:id="rId42"/>
    <p:sldId id="325" r:id="rId43"/>
    <p:sldId id="326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4A1B59-C1D6-4123-B839-5E72FDD50FC3}" v="247" dt="2021-06-11T18:49:19.686"/>
    <p1510:client id="{68CF4132-8F0A-4300-9ADF-C515D58BE144}" v="1672" dt="2021-06-11T14:58:24.249"/>
    <p1510:client id="{974ECF73-DA46-4E9E-9D7D-790991F6B19B}" v="745" dt="2021-06-11T18:11:10.5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57" d="100"/>
          <a:sy n="57" d="100"/>
        </p:scale>
        <p:origin x="4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128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692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098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868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175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946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524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736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225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31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54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961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543036"/>
              </p:ext>
            </p:extLst>
          </p:nvPr>
        </p:nvGraphicFramePr>
        <p:xfrm>
          <a:off x="365760" y="289560"/>
          <a:ext cx="11506200" cy="6370320"/>
        </p:xfrm>
        <a:graphic>
          <a:graphicData uri="http://schemas.openxmlformats.org/drawingml/2006/table">
            <a:tbl>
              <a:tblPr/>
              <a:tblGrid>
                <a:gridCol w="11506200"/>
              </a:tblGrid>
              <a:tr h="635508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</a:t>
                      </a:r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КУЛЬТУРЫ ГОРОДА КУРСКА</a:t>
                      </a:r>
                    </a:p>
                    <a:p>
                      <a:pPr algn="ctr"/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Муниципальное бюджетное образовательное учреждение дополнительного образования </a:t>
                      </a:r>
                    </a:p>
                    <a:p>
                      <a:pPr algn="ctr"/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«Детская школа искусств №4»</a:t>
                      </a:r>
                    </a:p>
                    <a:p>
                      <a:pPr algn="ctr"/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имени Почетного работника культуры и искусства Курской области </a:t>
                      </a:r>
                    </a:p>
                    <a:p>
                      <a:pPr algn="ctr"/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 Г. Яковлева </a:t>
                      </a:r>
                    </a:p>
                    <a:p>
                      <a:pPr algn="ctr"/>
                      <a:endParaRPr lang="ru-RU" sz="280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Презентация отчетного концерта оркестрового отделения </a:t>
                      </a:r>
                    </a:p>
                    <a:p>
                      <a:pPr algn="ctr"/>
                      <a:endParaRPr lang="ru-RU" sz="240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Разработал и подготовил преподаватель оркестрового отделения </a:t>
                      </a:r>
                    </a:p>
                    <a:p>
                      <a:pPr algn="ctr"/>
                      <a:r>
                        <a:rPr lang="ru-RU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Чкония</a:t>
                      </a:r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Артур Викторович </a:t>
                      </a:r>
                    </a:p>
                    <a:p>
                      <a:pPr algn="ctr"/>
                      <a:endParaRPr lang="ru-RU" sz="280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80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80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Курск 2022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242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83920" y="1213946"/>
            <a:ext cx="942672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</a:t>
            </a: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4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Кабалевский</a:t>
            </a: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«Пионерское звено»                                                                                                                                                                                                                                                  Пивоваров Тимофей. </a:t>
            </a:r>
            <a:endParaRPr lang="ru-RU" sz="44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4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Преподаватель 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Гончарова М. А, концертмейстер Толмачева Л.М.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248094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0" y="-167640"/>
            <a:ext cx="13411200" cy="702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8158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120"/>
            <a:ext cx="12298680" cy="72694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274677" y="396240"/>
            <a:ext cx="5770178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Ложкой снег мешая,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 идет большая,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ты, глупышка, не спишь?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Спят твои соседи -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Белые медведи,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 скорей и ты, малыш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/>
              <a:t> . Е. </a:t>
            </a:r>
            <a:endParaRPr lang="ru-RU" sz="2800" dirty="0" smtClean="0"/>
          </a:p>
          <a:p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Е.Крылатов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«Колыбельная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медведицы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                                                           </a:t>
            </a:r>
            <a:r>
              <a:rPr lang="ru-RU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Катыхин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Николай.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Чкония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А.В, концертмейстер Мишина И.Н. </a:t>
            </a:r>
          </a:p>
        </p:txBody>
      </p:sp>
    </p:spTree>
    <p:extLst>
      <p:ext uri="{BB962C8B-B14F-4D97-AF65-F5344CB8AC3E}">
        <p14:creationId xmlns:p14="http://schemas.microsoft.com/office/powerpoint/2010/main" val="2551979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5800" y="-228600"/>
            <a:ext cx="13517880" cy="720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25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36428" y="472966"/>
            <a:ext cx="813500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Д. </a:t>
            </a:r>
            <a:r>
              <a:rPr lang="ru-RU" sz="48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Комаровский</a:t>
            </a: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 «Вперегонки»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sz="48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Лунгу</a:t>
            </a: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 Виктория. </a:t>
            </a:r>
            <a:endParaRPr lang="ru-RU" sz="48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4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Преподаватель </a:t>
            </a:r>
            <a:r>
              <a:rPr lang="ru-RU" sz="4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Лунгу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 В.О, концертмейстер Мишина И.Н.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586954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0" y="-121920"/>
            <a:ext cx="13243560" cy="736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446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9868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65682" y="141890"/>
            <a:ext cx="6926317" cy="545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solidFill>
                  <a:srgbClr val="50505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конфета, не печенье-                                                                                                                     В рот положишь-наслаждение-                                                                                                       Тает замороженное                                                                                                                 Вкусное </a:t>
            </a:r>
            <a:r>
              <a:rPr lang="ru-RU" sz="32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мороженое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Градески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«Мороженое»                                                                                                       Данилов Максим.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 В. А,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концертмейстер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Воробьева И. А. 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7609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8160" y="0"/>
            <a:ext cx="13761720" cy="760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6943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5133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73480" y="426720"/>
            <a:ext cx="797052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Ф. </a:t>
            </a:r>
            <a:r>
              <a:rPr lang="ru-RU" sz="48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Грубер</a:t>
            </a: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«Тихая ночь»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48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трио</a:t>
            </a: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Гончарова Марина Анатольевна, Потапова Лиза, Потапова Полина.     </a:t>
            </a:r>
            <a:endParaRPr lang="ru-RU" sz="48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Преподаватель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Гончарова М. А, концертмейстер Толмачева Л. М.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2661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1480"/>
            <a:ext cx="13289280" cy="7635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159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концерта Бутова Татьяна Ивановна</a:t>
            </a:r>
            <a:endParaRPr lang="ru-RU" sz="36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1371600"/>
            <a:ext cx="10525585" cy="5486399"/>
          </a:xfrm>
        </p:spPr>
      </p:pic>
    </p:spTree>
    <p:extLst>
      <p:ext uri="{BB962C8B-B14F-4D97-AF65-F5344CB8AC3E}">
        <p14:creationId xmlns:p14="http://schemas.microsoft.com/office/powerpoint/2010/main" val="2363886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6240"/>
            <a:ext cx="12298680" cy="76352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5000" y="533400"/>
            <a:ext cx="88392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Е. Дога «Я иду к тебе»                                                                                                          ансамбль скрипачей «Крещендо</a:t>
            </a:r>
            <a:r>
              <a:rPr lang="ru-RU" sz="54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</a:p>
          <a:p>
            <a:endParaRPr lang="ru-RU" sz="5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Преподаватель 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</a:rPr>
              <a:t>Волобуева С.В.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4762513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3960" y="0"/>
            <a:ext cx="13776960" cy="70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0101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0" y="-259080"/>
            <a:ext cx="12649200" cy="73914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5799" y="167640"/>
            <a:ext cx="9719441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Пусть мелодий звук 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потрясный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Соберет вокруг людей,</a:t>
            </a:r>
            <a:b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джаз-банде нашей классной</a:t>
            </a:r>
            <a:b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Будет только веселей!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endParaRPr lang="ru-RU" sz="3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Медведовский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«Гамма-джаз»                                                                                         ансамбль младших классов «</a:t>
            </a:r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Челитос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Гончарова М.А, концертмейстер Толмачева Л. М. </a:t>
            </a:r>
          </a:p>
        </p:txBody>
      </p:sp>
    </p:spTree>
    <p:extLst>
      <p:ext uri="{BB962C8B-B14F-4D97-AF65-F5344CB8AC3E}">
        <p14:creationId xmlns:p14="http://schemas.microsoft.com/office/powerpoint/2010/main" val="2555074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720" y="-426720"/>
            <a:ext cx="12618720" cy="745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5509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5280"/>
            <a:ext cx="12481560" cy="75285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50428" y="914400"/>
            <a:ext cx="8844455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</a:t>
            </a:r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5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Копылых</a:t>
            </a:r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«Менуэт»                                                                                                      </a:t>
            </a:r>
            <a:r>
              <a:rPr lang="ru-RU" sz="5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Чуканов</a:t>
            </a:r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Федор. </a:t>
            </a:r>
            <a:endParaRPr lang="ru-RU" sz="54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5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Преподаватель </a:t>
            </a:r>
            <a:r>
              <a:rPr lang="ru-RU" sz="48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Будко</a:t>
            </a: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М. В, концертмейстер Толмачева Л. М. 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0443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3840"/>
            <a:ext cx="12771120" cy="736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2966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760"/>
            <a:ext cx="12192000" cy="73914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36320" y="137160"/>
            <a:ext cx="8107680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Марш - военный, марш – с собой в поход,</a:t>
            </a:r>
            <a:br>
              <a:rPr lang="ru-RU" sz="3200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Марш - для расставанья и для встречи,</a:t>
            </a:r>
            <a:br>
              <a:rPr lang="ru-RU" sz="3200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Марш – спортивный, чтоб прославить спорт.</a:t>
            </a:r>
            <a:br>
              <a:rPr lang="ru-RU" sz="3200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Дружба человека с маршем – </a:t>
            </a:r>
            <a:r>
              <a:rPr lang="ru-RU" sz="3200" dirty="0" smtClean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вечна</a:t>
            </a:r>
            <a:r>
              <a:rPr lang="ru-RU" sz="3200" i="1" dirty="0" smtClean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.          </a:t>
            </a:r>
            <a:r>
              <a:rPr lang="ru-RU" dirty="0" smtClean="0"/>
              <a:t>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Бах «Марш»                                                                                                                      Подколодная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Марина</a:t>
            </a: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Петрик А.И, концертмейстер Борзова Ю.В </a:t>
            </a:r>
          </a:p>
        </p:txBody>
      </p:sp>
    </p:spTree>
    <p:extLst>
      <p:ext uri="{BB962C8B-B14F-4D97-AF65-F5344CB8AC3E}">
        <p14:creationId xmlns:p14="http://schemas.microsoft.com/office/powerpoint/2010/main" val="38107521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5840" y="-259080"/>
            <a:ext cx="1365504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2250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8160"/>
            <a:ext cx="12085320" cy="78333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38200" y="320040"/>
            <a:ext cx="7958959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П. И. Чайковский «Неаполитанская песенка»                                                                                 Залесский </a:t>
            </a:r>
            <a:r>
              <a:rPr lang="ru-RU" sz="5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Владимир </a:t>
            </a:r>
          </a:p>
          <a:p>
            <a:endParaRPr lang="ru-RU" sz="5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Преподаватель 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</a:rPr>
              <a:t>Иванов В. А, концертмейстер Воробьева И. А.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2547395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560" y="0"/>
            <a:ext cx="128625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179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93080" y="365760"/>
            <a:ext cx="6294120" cy="621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Дирижер всегда готов!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Больше дела - меньше слов!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оркестре дружном и веселом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Занятных много мастеров!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400" b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только палочка взлетит -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Courier New" panose="02070309020205020404" pitchFamily="49" charset="0"/>
                <a:ea typeface="Times New Roman" panose="02020603050405020304" pitchFamily="18" charset="0"/>
              </a:rPr>
              <a:t>Оркестр дружно зазвучит</a:t>
            </a:r>
            <a:r>
              <a:rPr lang="ru-RU" sz="2400" b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!</a:t>
            </a:r>
            <a:endParaRPr lang="en-US" sz="2400" b="1" dirty="0" smtClean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endParaRPr lang="en-US" sz="2000" b="1" dirty="0">
              <a:latin typeface="Courier New" panose="02070309020205020404" pitchFamily="49" charset="0"/>
            </a:endParaRPr>
          </a:p>
          <a:p>
            <a:endParaRPr lang="en-US" sz="2000" b="1" dirty="0" smtClean="0">
              <a:latin typeface="Courier New" panose="02070309020205020404" pitchFamily="49" charset="0"/>
            </a:endParaRPr>
          </a:p>
          <a:p>
            <a:endParaRPr lang="en-US" sz="2000" b="1" dirty="0">
              <a:latin typeface="Courier New" panose="02070309020205020404" pitchFamily="49" charset="0"/>
            </a:endParaRPr>
          </a:p>
          <a:p>
            <a:endParaRPr lang="en-US" sz="2000" b="1" dirty="0" smtClean="0">
              <a:latin typeface="Courier New" panose="02070309020205020404" pitchFamily="49" charset="0"/>
            </a:endParaRPr>
          </a:p>
          <a:p>
            <a:r>
              <a:rPr lang="ru-RU" sz="2000" dirty="0" smtClean="0"/>
              <a:t>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Старинный русский марш «Привет музыкантам»                                                          духовой оркестр, руководитель А.Д.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Кончаков</a:t>
            </a:r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7550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32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48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9080"/>
            <a:ext cx="12329160" cy="71170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82801" y="406401"/>
            <a:ext cx="797559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И. Бах «Весной»      Митюшкин Дмитрий                                                                                                           </a:t>
            </a:r>
            <a:endParaRPr lang="en-US" sz="54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sz="5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Преподаватель 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</a:rPr>
              <a:t>Петрик А. И, концертмейстер Борзова </a:t>
            </a:r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Ю.В</a:t>
            </a:r>
            <a:r>
              <a:rPr lang="en-US" sz="4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1182251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5801" y="1"/>
            <a:ext cx="135200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7964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614" y="-179614"/>
            <a:ext cx="12371614" cy="70376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30630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Румба в ночи,</a:t>
            </a:r>
            <a:b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прекрасно и нежно звучит.</a:t>
            </a:r>
            <a:b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Румба в ночи,</a:t>
            </a:r>
            <a:b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Словно теплое море шумит.</a:t>
            </a:r>
            <a:b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Румба в ночи,</a:t>
            </a:r>
            <a:b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Твоё сердце, волнуясь, стучит.</a:t>
            </a:r>
            <a:b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Румба в ночи,</a:t>
            </a:r>
            <a:b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любимой </a:t>
            </a:r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звучи!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1237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10243"/>
            <a:ext cx="12360729" cy="716824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8843" y="0"/>
            <a:ext cx="8605157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А. Петров «Румба»                                                                                                                                 ансамбль </a:t>
            </a:r>
            <a:r>
              <a:rPr lang="ru-RU" sz="5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скрипачей </a:t>
            </a:r>
          </a:p>
          <a:p>
            <a:endParaRPr lang="ru-RU" sz="5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Преподаватель </a:t>
            </a:r>
            <a:r>
              <a:rPr lang="ru-RU" sz="4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Лунгу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</a:rPr>
              <a:t> В. О, концертмейстер Мишина И.Н.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3063030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229" y="-342900"/>
            <a:ext cx="13373099" cy="760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240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34290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Эстрадная композиция.                                                                                                       </a:t>
            </a:r>
            <a:r>
              <a:rPr lang="ru-RU" sz="5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Разимов</a:t>
            </a: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Филимон и </a:t>
            </a:r>
            <a:r>
              <a:rPr lang="ru-RU" sz="5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Разимов</a:t>
            </a: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5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Сприридон</a:t>
            </a: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54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5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Преподаватель 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</a:rPr>
              <a:t>Гончарова М.А.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2836493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029" y="0"/>
            <a:ext cx="136180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2794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1885" y="-195943"/>
            <a:ext cx="12932228" cy="705394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78186" y="0"/>
            <a:ext cx="711381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Besame</a:t>
            </a: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5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besame</a:t>
            </a: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mucho,</a:t>
            </a:r>
            <a:b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Como </a:t>
            </a:r>
            <a:r>
              <a:rPr lang="en-US" sz="5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</a:t>
            </a: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fuera</a:t>
            </a: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esta</a:t>
            </a: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noche</a:t>
            </a: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 ultima </a:t>
            </a:r>
            <a:r>
              <a:rPr lang="en-US" sz="5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vez</a:t>
            </a: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5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Besame</a:t>
            </a: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5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besame</a:t>
            </a: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mucho,</a:t>
            </a:r>
            <a:b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Que </a:t>
            </a:r>
            <a:r>
              <a:rPr lang="en-US" sz="5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tengo</a:t>
            </a: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miedo</a:t>
            </a: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tenerte</a:t>
            </a: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y </a:t>
            </a:r>
            <a:r>
              <a:rPr lang="en-US" sz="5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perderte</a:t>
            </a: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despues</a:t>
            </a: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3121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444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3285" y="146957"/>
            <a:ext cx="977658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К. Веласкес «</a:t>
            </a:r>
            <a:r>
              <a:rPr lang="en-US" sz="5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Bessame</a:t>
            </a:r>
            <a:r>
              <a:rPr lang="en-US" sz="5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Mucho</a:t>
            </a: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</a:rPr>
              <a:t>»                                                                                                         Филимонова Александра. </a:t>
            </a:r>
            <a:endParaRPr lang="ru-RU" sz="54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5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Преподаватель 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</a:rPr>
              <a:t>Волобуева С.В.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919564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4360" y="0"/>
            <a:ext cx="133807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135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929" y="-293913"/>
            <a:ext cx="12621985" cy="734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6805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" y="0"/>
            <a:ext cx="12185982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58266" y="163287"/>
            <a:ext cx="729221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Денни </a:t>
            </a:r>
            <a:r>
              <a:rPr lang="ru-RU" sz="5400" b="1" dirty="0" err="1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Эльфман</a:t>
            </a:r>
            <a:r>
              <a:rPr lang="ru-RU" sz="5400" b="1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«Миссия невыполнима»                                                                                </a:t>
            </a:r>
            <a:r>
              <a:rPr lang="ru-RU" sz="5400" b="1" dirty="0" err="1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Чкония</a:t>
            </a:r>
            <a:r>
              <a:rPr lang="ru-RU" sz="5400" b="1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Артур Викторович, </a:t>
            </a:r>
            <a:r>
              <a:rPr lang="ru-RU" sz="5400" b="1" dirty="0" err="1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Кутуков</a:t>
            </a:r>
            <a:r>
              <a:rPr lang="ru-RU" sz="5400" b="1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Петр. </a:t>
            </a:r>
            <a:endParaRPr lang="ru-RU" sz="5400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9532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3386" y="0"/>
            <a:ext cx="137649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37642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6957"/>
            <a:ext cx="12409714" cy="70049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40971" y="1012371"/>
            <a:ext cx="9976758" cy="4670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66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 концерт </a:t>
            </a:r>
            <a:r>
              <a:rPr lang="ru-RU" sz="6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окончен, </a:t>
            </a:r>
            <a:r>
              <a:rPr lang="ru-RU" sz="66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спасибо всем за внимание!</a:t>
            </a:r>
            <a:endParaRPr lang="ru-RU" sz="66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66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66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69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289560"/>
            <a:ext cx="13914120" cy="714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954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51760" y="502920"/>
            <a:ext cx="821436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Русская народная песня «Как на тоненький ледок»                                                    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трио: Спесивцев Андрей, </a:t>
            </a:r>
            <a:r>
              <a:rPr lang="ru-RU" sz="4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Спесивцева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 Эллина, </a:t>
            </a:r>
            <a:r>
              <a:rPr lang="ru-RU" sz="4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Рюмшина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Варвара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4000" dirty="0"/>
              <a:t> </a:t>
            </a:r>
            <a:endParaRPr lang="en-US" sz="4000" dirty="0" smtClean="0"/>
          </a:p>
          <a:p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Волобуева С.В, концертмейстер Мишина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729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722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окошком снег идет,                                                                                                                                                                           Огоньки сверкают,                                                                                                                                                                         Наступает новый год,                                                                                                                                                                                    Все об этом знают.                                                                                                                                                                              Придет Дедушка Мороз,                                                                                                                                                              Принесет подарки,                                                                                                                                                                          Славный праздник – Новый год,                                                                                                                                                              Будет самым ярким! </a:t>
            </a:r>
            <a:endParaRPr lang="ru-RU" sz="2800" dirty="0"/>
          </a:p>
          <a:p>
            <a:endParaRPr lang="ru-RU" sz="2800" dirty="0" smtClean="0"/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Филипенко «Новогодняя»                                                                                                ансамбль флейтистов.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</a:p>
          <a:p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Чкония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А.В, концертмейстер Мишина И.Н</a:t>
            </a:r>
            <a:r>
              <a:rPr lang="ru-RU" sz="2800" dirty="0"/>
              <a:t>. 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156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600" y="-542572"/>
            <a:ext cx="13182600" cy="7400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51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395</Words>
  <Application>Microsoft Office PowerPoint</Application>
  <PresentationFormat>Широкоэкранный</PresentationFormat>
  <Paragraphs>87</Paragraphs>
  <Slides>43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51" baseType="lpstr">
      <vt:lpstr>Arial</vt:lpstr>
      <vt:lpstr>Calibri</vt:lpstr>
      <vt:lpstr>Calibri Light</vt:lpstr>
      <vt:lpstr>Courier New</vt:lpstr>
      <vt:lpstr>Times New Roman</vt:lpstr>
      <vt:lpstr>Times New Roman CYR</vt:lpstr>
      <vt:lpstr>Verdana</vt:lpstr>
      <vt:lpstr>Office Theme</vt:lpstr>
      <vt:lpstr>Презентация PowerPoint</vt:lpstr>
      <vt:lpstr>Ведущая концерта Бутова Татьяна Ивановна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Ирина</cp:lastModifiedBy>
  <cp:revision>541</cp:revision>
  <dcterms:created xsi:type="dcterms:W3CDTF">2021-06-11T13:04:41Z</dcterms:created>
  <dcterms:modified xsi:type="dcterms:W3CDTF">2022-01-28T18:31:50Z</dcterms:modified>
</cp:coreProperties>
</file>