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4" r:id="rId6"/>
    <p:sldId id="267" r:id="rId7"/>
    <p:sldId id="266" r:id="rId8"/>
    <p:sldId id="269" r:id="rId9"/>
    <p:sldId id="273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2230B-4AE2-48C4-8D46-654D5F4AAEC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5D4E3-6F90-49B4-AA96-A7AC23CFD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RIa-vRXUAAV5S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376263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Ознакомление с родным городом как средство патриотического воспитания детей старшего дошкольного возраста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5805265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Каленова Наталья Николаевна.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75_56c84ddbd55f69ec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614661982789717_f75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Цели: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216024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 </a:t>
            </a:r>
            <a:r>
              <a:rPr lang="ru-RU" i="1" dirty="0" smtClean="0">
                <a:solidFill>
                  <a:schemeClr val="bg1"/>
                </a:solidFill>
              </a:rPr>
              <a:t>воспитание нравственно-патриотических качеств детей старшего дошкольного возраста через ознакомление с родным городом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8204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52736"/>
            <a:ext cx="2746648" cy="5073427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rgbClr val="7030A0"/>
                </a:solidFill>
              </a:rPr>
              <a:t>Тверь  имеет  свои государственные символы </a:t>
            </a:r>
          </a:p>
          <a:p>
            <a:r>
              <a:rPr lang="ru-RU" sz="2400" i="1" dirty="0" smtClean="0">
                <a:solidFill>
                  <a:srgbClr val="7030A0"/>
                </a:solidFill>
              </a:rPr>
              <a:t>Это флаг </a:t>
            </a:r>
          </a:p>
          <a:p>
            <a:r>
              <a:rPr lang="ru-RU" sz="2400" i="1" dirty="0" smtClean="0">
                <a:solidFill>
                  <a:srgbClr val="7030A0"/>
                </a:solidFill>
              </a:rPr>
              <a:t>Герб</a:t>
            </a:r>
          </a:p>
          <a:p>
            <a:endParaRPr lang="ru-RU" sz="2400" i="1" dirty="0" smtClean="0">
              <a:solidFill>
                <a:srgbClr val="7030A0"/>
              </a:solidFill>
            </a:endParaRPr>
          </a:p>
          <a:p>
            <a:r>
              <a:rPr lang="ru-RU" sz="2400" i="1" dirty="0" smtClean="0">
                <a:solidFill>
                  <a:srgbClr val="7030A0"/>
                </a:solidFill>
              </a:rPr>
              <a:t>Отдавая почести этим символам , мы проявляем уважение и любовь к своей малой  родине.</a:t>
            </a:r>
          </a:p>
          <a:p>
            <a:endParaRPr lang="ru-RU" sz="2400" i="1" dirty="0" smtClean="0">
              <a:solidFill>
                <a:srgbClr val="7030A0"/>
              </a:solidFill>
            </a:endParaRPr>
          </a:p>
          <a:p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32656"/>
            <a:ext cx="572412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Центр патриотического воспитания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Работы детей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16" y="1052736"/>
            <a:ext cx="885698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17788" y="0"/>
            <a:ext cx="9961788" cy="868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Памятники Твери глазами детей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792088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48680"/>
            <a:ext cx="3008313" cy="6048672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rgbClr val="7030A0"/>
                </a:solidFill>
              </a:rPr>
              <a:t>Наш любимый город Тверь. 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Он красив как ясный день! 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Любят взрослые и дети, лучший город на планете!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В ботаническом саду я все лето проведу.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На Карьеры и на Волгу я купаться побегу!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Я люблю свой  город Тверь,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Жить в нем здорово, поверь.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Приезжай к нам поскорей в парк пойдем на карусель!</a:t>
            </a:r>
            <a:endParaRPr lang="ru-RU" sz="2000" i="1" dirty="0">
              <a:solidFill>
                <a:srgbClr val="7030A0"/>
              </a:solidFill>
            </a:endParaRP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332656"/>
            <a:ext cx="531743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102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Ознакомление с родным городом как средство патриотического воспитания детей старшего дошкольного возраста </vt:lpstr>
      <vt:lpstr>Цели:</vt:lpstr>
      <vt:lpstr>Презентация PowerPoint</vt:lpstr>
      <vt:lpstr>Презентация PowerPoint</vt:lpstr>
      <vt:lpstr>Центр патриотического воспитания</vt:lpstr>
      <vt:lpstr>Работы детей</vt:lpstr>
      <vt:lpstr>Презентация PowerPoint</vt:lpstr>
      <vt:lpstr>Памятники Твери глазами детей</vt:lpstr>
      <vt:lpstr>Презентация PowerPoint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Ознакомление с родным городом как средство патриотического воспитания детей старшего до</dc:title>
  <dc:creator>1111</dc:creator>
  <cp:lastModifiedBy>На</cp:lastModifiedBy>
  <cp:revision>23</cp:revision>
  <dcterms:created xsi:type="dcterms:W3CDTF">2021-03-20T16:54:34Z</dcterms:created>
  <dcterms:modified xsi:type="dcterms:W3CDTF">2022-02-09T12:30:06Z</dcterms:modified>
</cp:coreProperties>
</file>