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8" r:id="rId4"/>
    <p:sldId id="287" r:id="rId5"/>
    <p:sldId id="289" r:id="rId6"/>
    <p:sldId id="299" r:id="rId7"/>
    <p:sldId id="295" r:id="rId8"/>
    <p:sldId id="294" r:id="rId9"/>
    <p:sldId id="293" r:id="rId10"/>
    <p:sldId id="296" r:id="rId11"/>
    <p:sldId id="307" r:id="rId12"/>
    <p:sldId id="291" r:id="rId13"/>
    <p:sldId id="301" r:id="rId14"/>
    <p:sldId id="258" r:id="rId15"/>
    <p:sldId id="259" r:id="rId16"/>
    <p:sldId id="260" r:id="rId17"/>
    <p:sldId id="261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34B5-1DFB-469F-892E-4B923B30C104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63C1-71FB-43CA-89E7-82C593326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34B5-1DFB-469F-892E-4B923B30C104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63C1-71FB-43CA-89E7-82C593326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34B5-1DFB-469F-892E-4B923B30C104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63C1-71FB-43CA-89E7-82C593326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34B5-1DFB-469F-892E-4B923B30C104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63C1-71FB-43CA-89E7-82C593326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34B5-1DFB-469F-892E-4B923B30C104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63C1-71FB-43CA-89E7-82C593326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34B5-1DFB-469F-892E-4B923B30C104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63C1-71FB-43CA-89E7-82C593326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34B5-1DFB-469F-892E-4B923B30C104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63C1-71FB-43CA-89E7-82C593326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34B5-1DFB-469F-892E-4B923B30C104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63C1-71FB-43CA-89E7-82C593326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34B5-1DFB-469F-892E-4B923B30C104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63C1-71FB-43CA-89E7-82C593326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34B5-1DFB-469F-892E-4B923B30C104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63C1-71FB-43CA-89E7-82C593326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34B5-1DFB-469F-892E-4B923B30C104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63C1-71FB-43CA-89E7-82C593326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834B5-1DFB-469F-892E-4B923B30C104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863C1-71FB-43CA-89E7-82C593326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dancelib.ru/books/item/f00/s00/z0000016/st007.shtml" TargetMode="External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sportal.ru/shkola/raznoe/library/2016/12/23/dinamika-stsenicheskogo-prostranstva" TargetMode="External"/><Relationship Id="rId5" Type="http://schemas.openxmlformats.org/officeDocument/2006/relationships/hyperlink" Target="https://vk.com/@kdochoreographer-masterstvo-horeografa-risunok-tanca-kak-sostavlyauschaya-cha" TargetMode="External"/><Relationship Id="rId4" Type="http://schemas.openxmlformats.org/officeDocument/2006/relationships/hyperlink" Target="https://4dancing.ru/blogs/021216/2735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одзаголовок 3"/>
          <p:cNvSpPr txBox="1">
            <a:spLocks/>
          </p:cNvSpPr>
          <p:nvPr/>
        </p:nvSpPr>
        <p:spPr>
          <a:xfrm>
            <a:off x="2357422" y="5857892"/>
            <a:ext cx="4572000" cy="63402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Райчихинск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2021г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643050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«ПОСТРОЕНИЕ</a:t>
            </a: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Концертного номера»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42910" y="285728"/>
            <a:ext cx="8286808" cy="119689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Муниципальное образовательное автономное </a:t>
            </a:r>
            <a:endParaRPr lang="ru-RU" sz="11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учреждение дополнительного образования </a:t>
            </a:r>
            <a:endParaRPr lang="ru-RU" sz="11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«Дворец детей и юношества» </a:t>
            </a:r>
            <a:endParaRPr lang="ru-RU" sz="11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городского округа города Райчихинска Амурской области</a:t>
            </a:r>
            <a:endParaRPr lang="ru-RU" sz="1100" dirty="0">
              <a:ea typeface="Calibri"/>
              <a:cs typeface="Times New Roman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714876" y="4857760"/>
            <a:ext cx="4000528" cy="78175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Выполнила: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Педагог дополнительного образования Черепанова Татьяна Анатольевна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Подзаголовок 3"/>
          <p:cNvSpPr txBox="1">
            <a:spLocks/>
          </p:cNvSpPr>
          <p:nvPr/>
        </p:nvSpPr>
        <p:spPr>
          <a:xfrm>
            <a:off x="2857488" y="2928934"/>
            <a:ext cx="4000528" cy="108337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Методическое пособие 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постановки концертного номера,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руководителям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детских художественных коллективов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3108" y="428604"/>
            <a:ext cx="53367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всевозможные ракурсы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5058" name="Picture 2" descr="Балет и Опера :: Просмотр темы - 2019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612703"/>
            <a:ext cx="4857784" cy="324529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928670"/>
            <a:ext cx="821537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Мизансцена (Расположение на сцене).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трёхмерном пространстве следует рассматривать фигуру как в статике, так и в динамике. Мизансцена существует в пространстве и во времени – в последовательной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раскадровке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зримое проявление состояния, мысли, чувства персонажей на данном отрезке времени, когда постановщик выстраивает отдельные группы исполнителей в нужную образно-пластическую композицию0 Мизансцена должна быть действенна, обоснована, логична. Она продолжение раскрытия сценического действия и сценических образов, создаёт атмосферу, помогает развивать действие. Всякое перемещение 4 продиктовано необходимостью. Можно изучать мизансцены тела в образцах живописи, наблюдать примеры пластики тела в жизни.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Ракурсы мизансцен: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горизонтали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вертикали,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диагонали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кругу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спирали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Мизансцена: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симметричная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асимметричная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428604"/>
            <a:ext cx="80724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Работа костюма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Как же происходит действие костюма на зрителя? В момент выхода на сцену, костюм артиста в одно мгновение дает зрителю представление о стиле будущего действа. Зритель невольно настраивается на представление, а также происходит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сонастройка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артистом.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исполнения,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костюм позволяет эффективно подавать танцевальные движения, представляя их именно в том виде, в котором требуется, точно раскрывая стоящие задачи. Некоторые элементы костюма дают возможность делать акцент на лицо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волосы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 части тела.</a:t>
            </a:r>
          </a:p>
        </p:txBody>
      </p:sp>
      <p:pic>
        <p:nvPicPr>
          <p:cNvPr id="56322" name="Picture 2" descr="Балет Игоря Моисеева &quot;Танцы народов мира&quot; — — Мероприятия — Культурный  центр «Москвич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286125"/>
            <a:ext cx="4714876" cy="328752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3286124"/>
            <a:ext cx="41434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Кроме того, костюм также может подчеркивать роль артиста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коллективе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Одинаковые костюмы танцоров говорят об равенстве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ролей.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их фоне очень хорошо будет выделяться костюм солиста, привлекая к нему внимание зрителей. Однако, в коллективном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исполнении все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костюмы работают на общее действо, являясь важными средствами выражения сценического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0178" name="Picture 2" descr="Обучение танцам: танец и его сегмен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9210" y="3571876"/>
            <a:ext cx="4584790" cy="307181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71472" y="357166"/>
            <a:ext cx="778674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Декорации, костюмы и дизайн освещения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важны как в повествовательном, так и в формальном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роцессе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помогают аудитории поддержать особое внимание на важных аспектах театральной постановки. Они также могут оказать сильное влияние на то, каким способом воспринимается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создает настроение (мрачное или праздничное, в зависимости от цвета костюмов и используемых украшений). В «Дикой природе» Ричарда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Олстона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(1984) были использованы бумажные змеи странной геометрической формы, которые подчеркивали резкие угловатые движения танцоров.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Костюмы также могут изменить движения: юбки могут придать поворотам и движениям ног больший размах, в то время как плотно прилегающее трико показывает каждую деталь движений тела.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3714752"/>
            <a:ext cx="42148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ытаясь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подчеркнуть аспекты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произведения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постановщики одевали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артистов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обычную уличную одежду, чтобы она выглядела как можно более нейтрально, и при этом экспериментировали с декорациями и освещением.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928670"/>
            <a:ext cx="7715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Дизайн декораций и освещения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(или их отсутствие) может помочь создать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мизансцены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определить место, в котором должна происходить постановка. Пространство, в котором происходит танец, имеет, на самом деле, очень большое влияние на то, каким способом воспринимаются движения. Таким образом, небольшое пространство может заставить движения выглядеть более размашистыми, в то время как большое пространство может уменьшить масштаб движений и, возможно, заставить их казаться более отдаленными.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Шоу под дождем-3 Только для женщин - купить билеты на шоу в Калининграде  2020 | KASSIR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7943" y="3000372"/>
            <a:ext cx="4856057" cy="321471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14348" y="3286124"/>
            <a:ext cx="38576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Точно так же загроможденная сцена с только одной освещенной областью, может заставить движения в танце казаться «сжатыми» или даже отрывистыми, в то время как ясно освещенная, открытая сцена может заставить движения казаться неограниченными.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единства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открыт Аристотелем.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принцип выражается в согласованности отдельных частей композиции, в котором элементы формы определяются общим для частей материалом.  Нарушение принципа единства приводит к эклектике, к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разностильности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аждая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часть должна объединяться в строго соответствующие формы выражения.)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подчинения второстепенного главному.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ринцип соотношения формы и содержания.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285728"/>
            <a:ext cx="52149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Каждый вид искусства предлагает свои законы композиционного построения живопись, музыка, балет; От эстетических взглядов художника, от его творческой напористости зависит композиционное построение произведения,  помимо этого: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композиционной целостности.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онятие целостности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композиции определяется таким построением, при которой все части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произведения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гармонически сочетаются друг с другом. В произведение должна быт целостность, согласованные пропорции).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contemporary_dance - Статистика канала Contemporary Dance. Telegram  Analytic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52"/>
            <a:ext cx="3857620" cy="385762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85728"/>
            <a:ext cx="857256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Хореографическая композиция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это сочинение хореографа, составление им единого целого из различных танцевально-пластических элементов, соединения связь, то есть соотношения отдельных частей (компонентов), образующих единое целое – танец.</a:t>
            </a:r>
          </a:p>
        </p:txBody>
      </p:sp>
      <p:pic>
        <p:nvPicPr>
          <p:cNvPr id="15362" name="Picture 2" descr="Танцы в вопросах-ответах (часть 3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7114"/>
            <a:ext cx="3857620" cy="551088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857620" y="1571612"/>
            <a:ext cx="48577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В понятие хореографической композиции входит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сочетание различных танцевальных па – элементов лексики (хореографического текста) и расположения в пространстве сцены элементов рисунка. Это два основных хореографических компонента, которые вступают в сложные отношения со сценарием, музыкой, светоцветовым решением, творчеством исполнителя и т.д.</a:t>
            </a:r>
          </a:p>
        </p:txBody>
      </p:sp>
      <p:pic>
        <p:nvPicPr>
          <p:cNvPr id="7" name="Picture 2" descr="Застывший полет: невероятные фотографии артистов балета в танце в 2020 г |  Фотографии танцора, Танцевальная фотография, Танцор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6" y="4071942"/>
            <a:ext cx="2228845" cy="278605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357166"/>
            <a:ext cx="83582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Композиция танца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состоит из ряда компонентов. В нее входят: драматургия (содержание), музыка, текст (движения, позы, жестикуляция, мимика), рисунок (перемещение танцующих по сценической площадке), всевозможные ракурсы. Все это подчинено одной задаче - выразить мысль и эмоциональное состояние героев в их сценическом поведении. Это в полной мере относится как для танцев сюжетных, так и для любого бессюжетного танца, где есть тема и задача выразить то или иное состояние человека (радость, горе, любовь, ревность, отчаяние и т.п.) или его свойства (доверчивость, хитрость, подозрительность, самовлюбленность, беспечность, неустрашимость, трусость).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Студия Джаз Модерна Валентины Рулёвой - Танец &quot;Воздух&quot; - YouTub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928934"/>
            <a:ext cx="6731492" cy="378646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3786190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85728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Композиция составляется из ряда частей – танцевальных комбинаций.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Понятие композиции можно условно представить в виде следующей схемы: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ТЕМА, ИДЕЯ, ЖАНР, ФОРМА/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 КОМПОЗИЦИЯ/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ИЗОБРАЗИТЕЛЬНЫЕ СРЕДСТВА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Танцевальная студия Contemporary dance объявляет набор детей от 14 лет —  Новости — Культурный центр «Москвич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026173"/>
            <a:ext cx="4214810" cy="283182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28596" y="2071678"/>
            <a:ext cx="80010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это то, что автор изображает,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идея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это то, что он хочет сказать об изображаемом, оценка его.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ЖАНР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исторически сложившаяся, удостоверенная традицией и тем самым наследуемая совокупность определенных тем и мотивов, закрепленных за определенной художественной формой, связывающая их между собой узнаваемыми чувствами и мыслями.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ФОРМА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вид или внешнее очертание танцевального номера или произведения.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ИЗОБРАЗИТЕЛЬНЫЕ СРЕДСТВА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танце это: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РИСУНОК ТАНЦА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ТАНЦЕВАЛЬНАЯ ЛЕКСИКА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ДРАММАТУРГИЯ ТАНЦА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ПРОЧИЕ ВЫРАЗИТЕЛЬНЫЕ СРЕДСТВА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(КОСТЮМ, СВЕТ, ДЕКОРАЦИЯ, ГРИМ и т.п.)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928670"/>
            <a:ext cx="835824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Лекционный материал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http://dancelib.ru/books/item/f00/s00/z0000016/st007.shtml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https://4dancing.ru/blogs/021216/2735/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https://vk.com/@kdochoreographer-masterstvo-horeografa-risunok-tanca-kak-sostavlyauschaya-cha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https://nsportal.ru/shkola/raznoe/library/2016/12/23/dinamika-stsenicheskogo-prostranstva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428604"/>
            <a:ext cx="23466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Источники:</a:t>
            </a:r>
          </a:p>
        </p:txBody>
      </p:sp>
      <p:pic>
        <p:nvPicPr>
          <p:cNvPr id="4098" name="Picture 2" descr="Возможность раскрыться». Ученики и педагоги – о студии танца Liberty Dance  | Культура | АиФ Челябинск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32" y="3300053"/>
            <a:ext cx="5357850" cy="3557947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484784"/>
            <a:ext cx="828680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лат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составление, сочетание;  Законы композиции действуют на все виды искусства. Композиция организует отдельные элементы художественного произведения в единое целое. Элементы, составляющие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концертное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произведение, складываются в единую форму, раскрывающую содержание произведения. Построение отдельных элементов не стихийно, оно организованно. В нем действуют законы,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приемы 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На законы композиции влияют отдельные исторические условия, с изменением которых, изменяются композиционные законы.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285728"/>
            <a:ext cx="25846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Композиция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4" name="Picture 10" descr="Andrea Palladio. Villa Almerico-Capra o La Rotonda (1559-1560),... |  Download Scientific Diagr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000504"/>
            <a:ext cx="1760461" cy="285749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285728"/>
            <a:ext cx="82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Композиция (изобразительное искусство)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в отличие от рисунка, цвета, линии, объёма, пространства представляет собой не один из компонентов художественной формы, а художественно-образную, содержательно-формальную целостность — наиболее сложный и совершенный тип структуры, в котором все элементы органично связаны между собой.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Композиция (литературоведение)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взаимная соотнесённость и расположение единиц изображаемого и художественно-речевых средств в словесно-художественном произведении. Структура, план выражения литературного произведения. Построение художественного произведения.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Композиция (музыка)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категория музыковедения и музыкальной эстетики, характеризующая предметное воплощение музыки в виде выработанного и завершённого в себе музыкального произведения.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Архитектурная композиция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содержательно-формальная целостность всех элементов, возникающая в результате художественно-образного переосмысления строительной конструкции.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Композиция - основа живописи и рису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омпозиция - основа живописи и рису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Композиция из геометрических тел. Рисунок по представлению, обзор.  Архитектурный рисунок – курсы не вставая с дивана. Арх… | Геометрические  фигуры, Рисунки, Рисун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786908"/>
            <a:ext cx="1714480" cy="207109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2" name="Picture 8" descr="Секреты музыкального языка - 1/Средства музыкальной выразительност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4786322"/>
            <a:ext cx="3429024" cy="174966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06084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. Драматургия</a:t>
            </a:r>
            <a:endParaRPr lang="ru-RU" sz="2400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3284984"/>
            <a:ext cx="55721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Основной закон построения драматургического произведения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обязателен как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произведений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сюжетных, так и для любого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бессюжетного,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есть тема и задача выразительность то или иное состояние человека (радость, горе, любовь, ревность, отчаяние и т.п.) или его свойства (доверчивость, хитрость, подозрительность, самовлюбленность, беспечность, неустрашимость, трудность).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Согласно этому закону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тномер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сочетать в себе в гармоническом соотношении все пять его частей.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500042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Композиция танца состоит из 6-ти компонентов.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нее входят: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драматургия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(содержание),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лексика,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музыка,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текст, рисунок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(перемещение танцующих по сценической площадке),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всевозможные ракурсы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Все это подчинено задаче выразить мысль и эмоциональное состояние героев в их сценическом поведении.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2708920"/>
            <a:ext cx="7920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5)Развязка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должна быть подготовлена органически всем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действия, но бывает неоправданно внезапной, ничем не обусловленной, а в другом случае – затянутой, расхолаживающей, нарушающей все впечатление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произведения.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пользоваться законами композиции и правильно применить их – один из самых трудных, сложных этапов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творчестве.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Ведь ни один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номер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может строиться по какому-то стандарту, каждая тема подсказывает сочинителю свою особую форму воплощения. От изобретательности, опыта и мастерства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постановщика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его знания непреложных законов зависит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 сочинения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285728"/>
            <a:ext cx="7643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1)Экспозиция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получиться ясной, доходчивой или наоборот, скомканной, невнятной, затянутой.</a:t>
            </a:r>
          </a:p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2)Завязка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четкой и яркой или смазанной, тусклой, незаметной.</a:t>
            </a:r>
          </a:p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3)Развитие действия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(ряд ступеней перед кульминацией) также бывает нарастающим, сильным или растянутым, расхолаживающим.</a:t>
            </a:r>
          </a:p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4)Кульминация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и завязка, может быть яркой, впечатляющей, настоящей вершиной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произведения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же бледной, робкой, лишенной силы воздействия на зрителей.</a:t>
            </a: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86116" y="428604"/>
            <a:ext cx="18422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Музыка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1988" name="Picture 4" descr="Музыкальные ноты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3"/>
            <a:ext cx="1357322" cy="13072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1124744"/>
            <a:ext cx="75608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Музыка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должна быть по законам драматургии, то есть иметь экспозицию, завязку, развитие действия, кульминацию и развязку. И не только в целом. Каждая музыкальная сцена,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не быть подчинены этому языку.</a:t>
            </a:r>
          </a:p>
          <a:p>
            <a:pPr algn="just">
              <a:lnSpc>
                <a:spcPct val="150000"/>
              </a:lnSpc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Р.М.Глиер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 время работы над его балетом «Медный всадник» говорил: «Я пишу не музыку «вообще», а музыку театральную, а потом прошу вас в композиционном плане очень подробно описать все, что на сцене происходит и как это происходит. Прошу точно обозначить место, время и характер сценического действия и каждого танца, только тогда я сумею написать музыку для нашего балета – музыку театральную. Конечно, это будет музыка симфоническая, но предназначенная для театра, а не для концертной филармонической эстрады».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714356"/>
            <a:ext cx="80010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Прежде чем начать работу над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сочинением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уяснить, какую мысль он хочет выразить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номере,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он хочет сказать зрителю. При этом сочинять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 в традициях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народа, о котором рассказывается в данном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произведении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ибо язык и текст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находятся в тесной зависимости от национального характера народа, его образа жизни, особенностей мышления.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428604"/>
            <a:ext cx="1411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Текст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3214686"/>
            <a:ext cx="75283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Сочиняя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текст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наделить своих героев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языком, чтобы в полной мере раскрылись их образы. В свою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очередь образы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дадут возможность раскрыть идею произведения, изложить сюжет номера. Таким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образом, текст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тесно связан с драматическим развитием действия, подчиняется законам драматургии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1000108"/>
            <a:ext cx="81439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При сочинении рисунка танца балетмейстер должен использовать все возможности, для того чтобы добиться наибольшей выразительности, полнее раскрыть образ, характер, настроение героя. Рисунок танца должен развиваться логично, быть тесно связан с танцевальной лексикой, способствовать наиболее яркому выявлению на сцене танцевального текста.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Рисунок танца организует движения танцующих, систематизирует их. Различные построения и перестроения оказывают на зрителя определенное психологическое воздействие, и задача балетмейстера – добиться, чтобы рисунок танца наиболее полно выражал ту мысль, то настроение и тот характер, которые заложены в номере.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428604"/>
            <a:ext cx="349627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Рисунок танца </a:t>
            </a:r>
          </a:p>
          <a:p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3786190"/>
            <a:ext cx="52864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Разнообразие и богатство рисунка танца никогда не должны быть самоцелью. Важно, чтобы рисунок не отвлекал зрителя своей оригинальностью, а всей своей выразительностью способствовал пониманию основной идеи произведения, его образов, пониманию замысла балетмейстера.</a:t>
            </a:r>
            <a:endParaRPr lang="ru-RU" dirty="0"/>
          </a:p>
        </p:txBody>
      </p:sp>
      <p:pic>
        <p:nvPicPr>
          <p:cNvPr id="9" name="Picture 4" descr="10 фактов к Международному дню танц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0950" y="3571876"/>
            <a:ext cx="3373050" cy="292893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качать фон “Нежно-голубой фон с лепестками” для презентаций PowerPoint,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142984"/>
            <a:ext cx="76438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Мы часто видим, как танцующие то стремительно летят или плывут к нам лицом, то поворачиваются в профиль и мы видим их сбоку, то вдруг становятся спиной.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Ракурс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точка зрения из центра зрительного зала на танцующего (или танцующих): анфас,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круазе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эффасе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1-й, 2-й, 3-й, 4-й арабески – это все ракурсы. От того, насколько балетмейстер умеет пользоваться ракурсами, зависит богатство или скудость танцевального текста, содержательность сочиняемого танца.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428604"/>
            <a:ext cx="5915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 всевозможные ракурсы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8130" name="Picture 2" descr="Танец или музыка? 5 культовых мелодий и танцев, исполненных под них |  365mag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714752"/>
            <a:ext cx="6340378" cy="301696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</TotalTime>
  <Words>1501</Words>
  <Application>Microsoft Office PowerPoint</Application>
  <PresentationFormat>Экран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I. Драматургия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Елизавета Черепанова</dc:creator>
  <cp:lastModifiedBy>DDU_Soft</cp:lastModifiedBy>
  <cp:revision>202</cp:revision>
  <dcterms:created xsi:type="dcterms:W3CDTF">2020-09-14T13:43:22Z</dcterms:created>
  <dcterms:modified xsi:type="dcterms:W3CDTF">2021-11-21T15:04:02Z</dcterms:modified>
</cp:coreProperties>
</file>