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61" r:id="rId3"/>
    <p:sldId id="307" r:id="rId4"/>
    <p:sldId id="308" r:id="rId5"/>
    <p:sldId id="309" r:id="rId6"/>
    <p:sldId id="310" r:id="rId7"/>
    <p:sldId id="311" r:id="rId8"/>
    <p:sldId id="312" r:id="rId9"/>
    <p:sldId id="314" r:id="rId10"/>
    <p:sldId id="282" r:id="rId11"/>
    <p:sldId id="267" r:id="rId12"/>
    <p:sldId id="270" r:id="rId13"/>
    <p:sldId id="271" r:id="rId14"/>
    <p:sldId id="276" r:id="rId15"/>
    <p:sldId id="278" r:id="rId16"/>
    <p:sldId id="280" r:id="rId17"/>
    <p:sldId id="285" r:id="rId18"/>
    <p:sldId id="288" r:id="rId19"/>
    <p:sldId id="289" r:id="rId20"/>
    <p:sldId id="293" r:id="rId21"/>
    <p:sldId id="299" r:id="rId22"/>
    <p:sldId id="301" r:id="rId23"/>
    <p:sldId id="313" r:id="rId24"/>
    <p:sldId id="303" r:id="rId25"/>
    <p:sldId id="304" r:id="rId26"/>
    <p:sldId id="306" r:id="rId27"/>
    <p:sldId id="305" r:id="rId28"/>
    <p:sldId id="277" r:id="rId29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5" autoAdjust="0"/>
    <p:restoredTop sz="94660"/>
  </p:normalViewPr>
  <p:slideViewPr>
    <p:cSldViewPr>
      <p:cViewPr varScale="1">
        <p:scale>
          <a:sx n="69" d="100"/>
          <a:sy n="69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8082806-EE68-4C39-B77A-861B1046F101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60598AB-8A4D-4167-8C89-4EBC824815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1698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598AB-8A4D-4167-8C89-4EBC8248155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095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598AB-8A4D-4167-8C89-4EBC8248155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01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598AB-8A4D-4167-8C89-4EBC8248155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9277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598AB-8A4D-4167-8C89-4EBC8248155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000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598AB-8A4D-4167-8C89-4EBC8248155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70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598AB-8A4D-4167-8C89-4EBC8248155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5920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598AB-8A4D-4167-8C89-4EBC8248155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041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598AB-8A4D-4167-8C89-4EBC8248155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547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598AB-8A4D-4167-8C89-4EBC8248155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080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22034-BC76-499A-BAC5-75E322DEAA2A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8F9A5-CFF5-4472-83B1-5B5205A28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39B3E-F862-40F3-B315-8EA5B5C1E1D9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4A577-AB9C-49F2-88A4-DA0FD7657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7BF8A-44F9-4884-AF41-C12D5A377C72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D6274-E58E-4AEA-B41E-B050F2305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D0EFF-86F1-4AB9-AFA1-F7C8B209E3F4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F15D-6D24-4ED4-AE79-D3BDA63E4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7C2A3-0199-49E5-9ED7-10E050272BFA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20262-4122-48BC-B869-A6F4E8AFB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55F63-7700-4B1B-90D8-D8775C731EC8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93BC1-6CF3-4F3B-87A2-21B129452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F3B86-7EA9-4621-9B55-1A9628FC7DE9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A210-A933-4187-953F-EE94CB48B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23E92-DDA3-432C-AB65-02D01D6D0C22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941DB-AA06-4978-B3C4-5FFA5EE0F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1A5B2-090C-4D39-9E21-937A6C8BFA63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62936-47E7-453D-88E0-59EC60545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8BEF7-192B-43A6-93C0-B66FC0BAC193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2B6DB-F71B-49BA-94CA-B9D9AC52C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DFC78-00C3-459B-AE2D-C355C6D8EF17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FBD7F-0C0A-4724-BB71-5032AD6D7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EC7B6-2E4E-4FBD-B8F0-A3675FDC1AD8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71517-5A5B-4A52-A8B2-C612A9B8A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3FF76D-8C73-49EB-9107-D8184161164E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6EB081-1869-46A4-9489-27271B1C0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ransition spd="med">
    <p:strips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Grp="1"/>
          </p:cNvSpPr>
          <p:nvPr>
            <p:ph type="ctrTitle"/>
          </p:nvPr>
        </p:nvSpPr>
        <p:spPr>
          <a:xfrm>
            <a:off x="2268538" y="1484313"/>
            <a:ext cx="6475412" cy="1470025"/>
          </a:xfrm>
        </p:spPr>
        <p:txBody>
          <a:bodyPr/>
          <a:lstStyle/>
          <a:p>
            <a:pPr eaLnBrk="1" hangingPunct="1"/>
            <a:r>
              <a:rPr lang="ru-RU" dirty="0" smtClean="0"/>
              <a:t>Природа – наш общий дом, и мы в нём живём!</a:t>
            </a:r>
          </a:p>
        </p:txBody>
      </p:sp>
      <p:sp>
        <p:nvSpPr>
          <p:cNvPr id="15362" name="Rectangle 5"/>
          <p:cNvSpPr>
            <a:spLocks noGrp="1"/>
          </p:cNvSpPr>
          <p:nvPr>
            <p:ph type="subTitle" idx="1"/>
          </p:nvPr>
        </p:nvSpPr>
        <p:spPr>
          <a:xfrm>
            <a:off x="2555875" y="3213100"/>
            <a:ext cx="6400800" cy="3312244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i="1" dirty="0" smtClean="0"/>
              <a:t>Проект разработан и реализован творческой группой педагогов: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i="1" dirty="0" smtClean="0"/>
              <a:t>Бендерская И.Н.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i="1" dirty="0" err="1" smtClean="0"/>
              <a:t>Сукорцева</a:t>
            </a:r>
            <a:r>
              <a:rPr lang="ru-RU" sz="2800" i="1" dirty="0" smtClean="0"/>
              <a:t> О.Э.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i="1" dirty="0" err="1" smtClean="0"/>
              <a:t>Пуляевская</a:t>
            </a:r>
            <a:r>
              <a:rPr lang="ru-RU" sz="2800" i="1" dirty="0" smtClean="0"/>
              <a:t> Е.В.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i="1" dirty="0" err="1" smtClean="0"/>
              <a:t>Аланина</a:t>
            </a:r>
            <a:r>
              <a:rPr lang="ru-RU" sz="2800" i="1" dirty="0" smtClean="0"/>
              <a:t> Г.А.</a:t>
            </a:r>
            <a:endParaRPr lang="ru-RU" sz="2800" i="1" dirty="0" smtClean="0"/>
          </a:p>
          <a:p>
            <a:pPr eaLnBrk="1" hangingPunct="1">
              <a:lnSpc>
                <a:spcPct val="90000"/>
              </a:lnSpc>
            </a:pPr>
            <a:r>
              <a:rPr lang="ru-RU" sz="2800" dirty="0" smtClean="0"/>
              <a:t>2019-2020</a:t>
            </a:r>
            <a:endParaRPr lang="ru-RU" sz="2800" dirty="0" smtClean="0"/>
          </a:p>
          <a:p>
            <a:pPr eaLnBrk="1" hangingPunct="1">
              <a:lnSpc>
                <a:spcPct val="90000"/>
              </a:lnSpc>
            </a:pPr>
            <a:endParaRPr lang="ru-RU" sz="2800" dirty="0" smtClean="0"/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3975100" y="56086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5364" name="TextBox 1"/>
          <p:cNvSpPr txBox="1">
            <a:spLocks noChangeArrowheads="1"/>
          </p:cNvSpPr>
          <p:nvPr/>
        </p:nvSpPr>
        <p:spPr bwMode="auto">
          <a:xfrm>
            <a:off x="611188" y="476250"/>
            <a:ext cx="7921625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ru-RU" sz="1600" b="1" dirty="0" smtClean="0"/>
          </a:p>
          <a:p>
            <a:pPr algn="ctr"/>
            <a:r>
              <a:rPr lang="ru-RU" sz="1400" b="1" dirty="0" smtClean="0"/>
              <a:t>Муниципальное автономное дошкольное образовательное учреждение</a:t>
            </a:r>
          </a:p>
          <a:p>
            <a:pPr algn="ctr"/>
            <a:r>
              <a:rPr lang="ru-RU" sz="1400" b="1" dirty="0" smtClean="0"/>
              <a:t> г.</a:t>
            </a:r>
            <a:r>
              <a:rPr lang="ru-RU" sz="1400" b="1" dirty="0"/>
              <a:t> </a:t>
            </a:r>
            <a:r>
              <a:rPr lang="ru-RU" sz="1400" b="1" dirty="0" smtClean="0"/>
              <a:t>Хабаровска</a:t>
            </a:r>
          </a:p>
          <a:p>
            <a:pPr algn="ctr"/>
            <a:r>
              <a:rPr lang="ru-RU" sz="1400" b="1" dirty="0" smtClean="0"/>
              <a:t> «Детский сад комбинированного вида №34»</a:t>
            </a:r>
            <a:endParaRPr lang="ru-RU" sz="1400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2195736" y="571913"/>
            <a:ext cx="66968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dirty="0" smtClean="0"/>
              <a:t>Колокольчик голубой, поиграй-ка ты со мной,</a:t>
            </a:r>
          </a:p>
          <a:p>
            <a:r>
              <a:rPr lang="ru-RU" dirty="0" smtClean="0"/>
              <a:t>Позвони мне в свой звоночек, скромный луговой цветочек.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19" y="1961556"/>
            <a:ext cx="3581189" cy="477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11466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ChangeArrowheads="1"/>
          </p:cNvSpPr>
          <p:nvPr/>
        </p:nvSpPr>
        <p:spPr bwMode="auto">
          <a:xfrm>
            <a:off x="3131840" y="507365"/>
            <a:ext cx="568831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dirty="0" smtClean="0"/>
              <a:t>Что такое огород? Овощей хоровод.</a:t>
            </a:r>
          </a:p>
          <a:p>
            <a:r>
              <a:rPr lang="ru-RU" dirty="0" smtClean="0"/>
              <a:t>Дыни сладкие, помидоры гладкие.</a:t>
            </a:r>
          </a:p>
          <a:p>
            <a:r>
              <a:rPr lang="ru-RU" dirty="0" smtClean="0"/>
              <a:t>С клубникой грядки, грабли и лопатки. </a:t>
            </a:r>
          </a:p>
          <a:p>
            <a:r>
              <a:rPr lang="ru-RU" dirty="0" smtClean="0"/>
              <a:t>Лейка с дождём, улитка под листом.</a:t>
            </a:r>
          </a:p>
          <a:p>
            <a:r>
              <a:rPr lang="ru-RU" dirty="0" smtClean="0"/>
              <a:t>А под землёю крот устроил ход.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764" y="1984694"/>
            <a:ext cx="3562740" cy="4750320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6"/>
          <p:cNvSpPr>
            <a:spLocks noChangeArrowheads="1"/>
          </p:cNvSpPr>
          <p:nvPr/>
        </p:nvSpPr>
        <p:spPr bwMode="auto">
          <a:xfrm>
            <a:off x="2123728" y="260649"/>
            <a:ext cx="62281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Удивляется народ: Что за чудо-огород?</a:t>
            </a:r>
          </a:p>
          <a:p>
            <a:r>
              <a:rPr lang="ru-RU" dirty="0" smtClean="0"/>
              <a:t>Здесь редис есть и салат, лук, петрушка и шпинат.</a:t>
            </a:r>
          </a:p>
          <a:p>
            <a:r>
              <a:rPr lang="ru-RU" dirty="0" smtClean="0"/>
              <a:t>Помидоры, огурцы зреют дружно – молодцы!</a:t>
            </a:r>
          </a:p>
          <a:p>
            <a:r>
              <a:rPr lang="ru-RU" dirty="0" smtClean="0"/>
              <a:t>И картофель и капуста растут на грядках густо-густо.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437779"/>
            <a:ext cx="3959597" cy="5279463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>
            <a:spLocks noChangeArrowheads="1"/>
          </p:cNvSpPr>
          <p:nvPr/>
        </p:nvSpPr>
        <p:spPr bwMode="auto">
          <a:xfrm>
            <a:off x="2195736" y="476250"/>
            <a:ext cx="64085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Что растет на нашей грядке? Огурцы, горошек сладкий.</a:t>
            </a:r>
          </a:p>
          <a:p>
            <a:r>
              <a:rPr lang="ru-RU" dirty="0" smtClean="0"/>
              <a:t>Помидоры и укроп для приправы и для проб. </a:t>
            </a:r>
          </a:p>
          <a:p>
            <a:r>
              <a:rPr lang="ru-RU" dirty="0" smtClean="0"/>
              <a:t>Есть редиска и салат, наша грядка – просто клад.</a:t>
            </a:r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230" y="1628800"/>
            <a:ext cx="3780420" cy="5040560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 noChangeArrowheads="1"/>
          </p:cNvSpPr>
          <p:nvPr/>
        </p:nvSpPr>
        <p:spPr bwMode="auto">
          <a:xfrm>
            <a:off x="2987675" y="692150"/>
            <a:ext cx="568801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Красочное лето в гости вновь стучится,</a:t>
            </a:r>
          </a:p>
          <a:p>
            <a:r>
              <a:rPr lang="ru-RU" dirty="0"/>
              <a:t>От тепла и света все вокруг искрится!</a:t>
            </a:r>
          </a:p>
          <a:p>
            <a:r>
              <a:rPr lang="ru-RU" dirty="0"/>
              <a:t>Трав душистых свежесть, аромат цветов.</a:t>
            </a:r>
          </a:p>
          <a:p>
            <a:r>
              <a:rPr lang="ru-RU" dirty="0"/>
              <a:t>И круженье пышных, радостных садов!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19" y="2060849"/>
            <a:ext cx="3472711" cy="4630282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6"/>
          <p:cNvSpPr>
            <a:spLocks noChangeArrowheads="1"/>
          </p:cNvSpPr>
          <p:nvPr/>
        </p:nvSpPr>
        <p:spPr bwMode="auto">
          <a:xfrm>
            <a:off x="2051720" y="473760"/>
            <a:ext cx="66969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Отчего расцвёл цветок? Мальчик спрашивает мать.</a:t>
            </a:r>
          </a:p>
          <a:p>
            <a:r>
              <a:rPr lang="ru-RU" b="1" i="1" dirty="0" smtClean="0"/>
              <a:t>- Оттого, то мы цветок не ленились поливать</a:t>
            </a:r>
            <a:endParaRPr lang="ru-RU" b="1" i="1" dirty="0"/>
          </a:p>
        </p:txBody>
      </p:sp>
      <p:sp>
        <p:nvSpPr>
          <p:cNvPr id="28674" name="Rectangle 7"/>
          <p:cNvSpPr>
            <a:spLocks noChangeArrowheads="1"/>
          </p:cNvSpPr>
          <p:nvPr/>
        </p:nvSpPr>
        <p:spPr bwMode="auto">
          <a:xfrm>
            <a:off x="2484438" y="3127375"/>
            <a:ext cx="6480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628800"/>
            <a:ext cx="3672408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16738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1691680" y="413765"/>
            <a:ext cx="676969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Тенью легкой и неслышной я замедлил у пути, </a:t>
            </a:r>
          </a:p>
          <a:p>
            <a:r>
              <a:rPr lang="ru-RU" b="1" i="1" dirty="0" smtClean="0"/>
              <a:t>Там, где папоротник пышный должен будет расцвести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792" y="1772816"/>
            <a:ext cx="3601343" cy="480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95688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2123728" y="268441"/>
            <a:ext cx="6337647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Прекрасный цветок на клумбе расцвёл</a:t>
            </a:r>
          </a:p>
          <a:p>
            <a:r>
              <a:rPr lang="ru-RU" b="1" i="1" dirty="0" smtClean="0"/>
              <a:t>И весь в черных точках его ореол.</a:t>
            </a:r>
          </a:p>
          <a:p>
            <a:r>
              <a:rPr lang="ru-RU" b="1" i="1" dirty="0" smtClean="0"/>
              <a:t>Он, словно тигровую шкурку надел,</a:t>
            </a:r>
          </a:p>
          <a:p>
            <a:r>
              <a:rPr lang="ru-RU" b="1" i="1" dirty="0" smtClean="0"/>
              <a:t>На толстом стебле, очень вид его смел!</a:t>
            </a:r>
          </a:p>
          <a:p>
            <a:r>
              <a:rPr lang="ru-RU" b="1" i="1" dirty="0" smtClean="0"/>
              <a:t>Оранжевый с чёрным, его лепесток, </a:t>
            </a:r>
          </a:p>
          <a:p>
            <a:r>
              <a:rPr lang="ru-RU" b="1" i="1" dirty="0" smtClean="0"/>
              <a:t>Тигровая лилия – этот цветок!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940834"/>
            <a:ext cx="3492388" cy="465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36711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2627783" y="450538"/>
            <a:ext cx="547260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В мире великом много чудес:</a:t>
            </a:r>
          </a:p>
          <a:p>
            <a:r>
              <a:rPr lang="ru-RU" b="1" i="1" dirty="0" smtClean="0"/>
              <a:t>Разве не чудо задумчивый лес.</a:t>
            </a:r>
          </a:p>
          <a:p>
            <a:r>
              <a:rPr lang="ru-RU" b="1" i="1" dirty="0" smtClean="0"/>
              <a:t>С травкой зеленой и ягодой дикой?</a:t>
            </a:r>
          </a:p>
          <a:p>
            <a:r>
              <a:rPr lang="ru-RU" b="1" i="1" dirty="0" smtClean="0"/>
              <a:t> Блеск изумруда - крылья жуков,</a:t>
            </a:r>
          </a:p>
          <a:p>
            <a:r>
              <a:rPr lang="ru-RU" b="1" i="1" dirty="0" smtClean="0"/>
              <a:t>Плащ голубых мотыльков</a:t>
            </a:r>
            <a:r>
              <a:rPr lang="ru-RU" b="1" i="1" dirty="0"/>
              <a:t> </a:t>
            </a:r>
            <a:r>
              <a:rPr lang="ru-RU" b="1" i="1" dirty="0" smtClean="0"/>
              <a:t>– разве не чудо?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204864"/>
            <a:ext cx="4896544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65891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1835696" y="458088"/>
            <a:ext cx="676969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Красит спозаранку солнце край небес, </a:t>
            </a:r>
          </a:p>
          <a:p>
            <a:r>
              <a:rPr lang="ru-RU" b="1" i="1" dirty="0" smtClean="0"/>
              <a:t>Скатерть – самобранку расстилает лес.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75" y="1485900"/>
            <a:ext cx="2914650" cy="38862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75" y="1485900"/>
            <a:ext cx="2914650" cy="3886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75" y="1485900"/>
            <a:ext cx="2914650" cy="3886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7" y="1196752"/>
            <a:ext cx="5673229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9789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3203848" y="365033"/>
            <a:ext cx="37004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dirty="0" smtClean="0"/>
              <a:t>Здравствуй, лес! Дремучий лес,</a:t>
            </a:r>
          </a:p>
          <a:p>
            <a:r>
              <a:rPr lang="ru-RU" dirty="0" smtClean="0"/>
              <a:t>Полный сказочных чудес!</a:t>
            </a:r>
          </a:p>
          <a:p>
            <a:r>
              <a:rPr lang="ru-RU" dirty="0" smtClean="0"/>
              <a:t>Кто в глуши твоей таится?</a:t>
            </a:r>
          </a:p>
          <a:p>
            <a:r>
              <a:rPr lang="ru-RU" dirty="0" smtClean="0"/>
              <a:t>Что за зверь? Какая птица?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662470"/>
            <a:ext cx="3813888" cy="5085184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1691680" y="413765"/>
            <a:ext cx="676969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Мягкой тряпочкой протру я тебе листочки,</a:t>
            </a:r>
          </a:p>
          <a:p>
            <a:r>
              <a:rPr lang="ru-RU" b="1" i="1" dirty="0" smtClean="0"/>
              <a:t>Чтобы радовали нас на окне цветочки.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932" y="1891093"/>
            <a:ext cx="7167492" cy="403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3279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1691680" y="275267"/>
            <a:ext cx="676969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Северный холодный океан, это Ледовитый океан.</a:t>
            </a:r>
          </a:p>
          <a:p>
            <a:r>
              <a:rPr lang="ru-RU" b="1" i="1" dirty="0" smtClean="0"/>
              <a:t>Скованный морозом великан – ледяное поле – океан.</a:t>
            </a:r>
          </a:p>
          <a:p>
            <a:r>
              <a:rPr lang="ru-RU" b="1" i="1" dirty="0" smtClean="0"/>
              <a:t>Белые медведи и моржи, например, там очень любят жить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84784"/>
            <a:ext cx="6903087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68427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539552" y="439702"/>
            <a:ext cx="82089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Куда ни кинешь взгляд – песок, и прямо, и наискосок.</a:t>
            </a:r>
          </a:p>
          <a:p>
            <a:r>
              <a:rPr lang="ru-RU" b="1" i="1" dirty="0" smtClean="0"/>
              <a:t>Не знают здесь, что значит тень, ведь солнце жарит целый день.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1120957"/>
            <a:ext cx="4301710" cy="573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2669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2339752" y="301202"/>
            <a:ext cx="64087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/>
              <a:t>Летом я живу на даче. На траве играю в мячик,</a:t>
            </a:r>
          </a:p>
          <a:p>
            <a:r>
              <a:rPr lang="ru-RU" b="1" i="1" dirty="0"/>
              <a:t>И под небом голубым часто бегаю босым.</a:t>
            </a:r>
            <a:r>
              <a:rPr lang="ru-RU" dirty="0"/>
              <a:t> 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326" y="1501531"/>
            <a:ext cx="6883262" cy="516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6739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1691680" y="136767"/>
            <a:ext cx="676969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Под кустом свернулся ёжик мокрый и колючий. </a:t>
            </a:r>
            <a:endParaRPr lang="ru-RU" b="1" i="1" dirty="0"/>
          </a:p>
          <a:p>
            <a:r>
              <a:rPr lang="ru-RU" b="1" i="1" dirty="0" smtClean="0"/>
              <a:t>И косит над лесом дождик, разгоняя тучи.</a:t>
            </a:r>
          </a:p>
          <a:p>
            <a:r>
              <a:rPr lang="ru-RU" b="1" i="1" dirty="0" smtClean="0"/>
              <a:t>В листья красные одетый улыбается пенёк.</a:t>
            </a:r>
          </a:p>
          <a:p>
            <a:r>
              <a:rPr lang="ru-RU" b="1" i="1" dirty="0" smtClean="0"/>
              <a:t>Простоял сухой всё лето, а теперь насквозь промок.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0" b="17451"/>
          <a:stretch/>
        </p:blipFill>
        <p:spPr>
          <a:xfrm>
            <a:off x="3275856" y="1241028"/>
            <a:ext cx="4787978" cy="524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51124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1835696" y="615172"/>
            <a:ext cx="676969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dirty="0" smtClean="0"/>
              <a:t>Вот и осень перед нами: сжато поле, скошен луг.</a:t>
            </a:r>
          </a:p>
          <a:p>
            <a:r>
              <a:rPr lang="ru-RU" b="1" dirty="0" smtClean="0"/>
              <a:t>И над лесом косяками гуси тянутся на юг.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469" y="1484785"/>
            <a:ext cx="665415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0459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1691680" y="413766"/>
            <a:ext cx="676969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Ходит осень в нашем парке, дарит осень всем подарки:</a:t>
            </a:r>
          </a:p>
          <a:p>
            <a:r>
              <a:rPr lang="ru-RU" b="1" i="1" dirty="0" smtClean="0"/>
              <a:t>Фартук розовый - осинке, бусы красные – рябинке,</a:t>
            </a:r>
          </a:p>
          <a:p>
            <a:r>
              <a:rPr lang="ru-RU" b="1" i="1" dirty="0" smtClean="0"/>
              <a:t>Зонтик жёлтый – тополям, фрукты осень дарит нам.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917" y="1628800"/>
            <a:ext cx="5792499" cy="490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0820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1691680" y="413765"/>
            <a:ext cx="676969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За окошком, на пригорке расцвели цветочки, </a:t>
            </a:r>
          </a:p>
          <a:p>
            <a:r>
              <a:rPr lang="ru-RU" b="1" i="1" dirty="0" smtClean="0"/>
              <a:t>Побежим с тобой, играя, наплетем веночки.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152429"/>
            <a:ext cx="5727456" cy="550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0243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5"/>
          <p:cNvSpPr>
            <a:spLocks noChangeArrowheads="1" noChangeShapeType="1" noTextEdit="1"/>
          </p:cNvSpPr>
          <p:nvPr/>
        </p:nvSpPr>
        <p:spPr bwMode="auto">
          <a:xfrm>
            <a:off x="2916238" y="3644900"/>
            <a:ext cx="53911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Arial"/>
                <a:cs typeface="Arial"/>
              </a:rPr>
              <a:t>Природа  - наш общий	 дом!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hlink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2411760" y="226534"/>
            <a:ext cx="648072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dirty="0"/>
              <a:t>На лужайке у реки посадили мы дубки, </a:t>
            </a:r>
          </a:p>
          <a:p>
            <a:r>
              <a:rPr lang="ru-RU" dirty="0"/>
              <a:t>Веселей расти, дубрава, всем на радость, нам на славу!</a:t>
            </a:r>
          </a:p>
          <a:p>
            <a:r>
              <a:rPr lang="ru-RU" dirty="0"/>
              <a:t>С каждым годом расцветай, шум зеленый поднимай.</a:t>
            </a:r>
          </a:p>
          <a:p>
            <a:r>
              <a:rPr lang="ru-RU" dirty="0"/>
              <a:t>Будьте счастливы, дубки, на лужайке у реки.</a:t>
            </a:r>
          </a:p>
          <a:p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1844824"/>
            <a:ext cx="3627434" cy="482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7900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2411760" y="503533"/>
            <a:ext cx="648072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/>
              <a:t>В саду осеннем у дорожки, осина хлопает в ладошки.</a:t>
            </a:r>
          </a:p>
          <a:p>
            <a:r>
              <a:rPr lang="ru-RU" b="1" i="1" dirty="0"/>
              <a:t>Вот почему на той неделе ее ладошки покраснели </a:t>
            </a:r>
          </a:p>
          <a:p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1124744"/>
            <a:ext cx="4157832" cy="554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83554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2411760" y="365034"/>
            <a:ext cx="64807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/>
              <a:t>Доктор Дятел дал совет: </a:t>
            </a:r>
          </a:p>
          <a:p>
            <a:pPr marL="285750" indent="-285750">
              <a:buFontTx/>
              <a:buChar char="-"/>
            </a:pPr>
            <a:r>
              <a:rPr lang="ru-RU" b="1" i="1" dirty="0"/>
              <a:t>Рви черёмуховый цвет. Пей отвар – быть может,</a:t>
            </a:r>
          </a:p>
          <a:p>
            <a:r>
              <a:rPr lang="ru-RU" b="1" i="1" dirty="0"/>
              <a:t>Он тебе поможет.</a:t>
            </a:r>
            <a:endParaRPr lang="ru-RU" dirty="0"/>
          </a:p>
          <a:p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1268760"/>
            <a:ext cx="4049769" cy="540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16529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2339752" y="213104"/>
            <a:ext cx="655272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dirty="0"/>
              <a:t>Говорили на опушке две залетные кукушки:</a:t>
            </a:r>
          </a:p>
          <a:p>
            <a:r>
              <a:rPr lang="ru-RU" dirty="0"/>
              <a:t>«Дуб зеленый, почему не летишь за нами?</a:t>
            </a:r>
          </a:p>
          <a:p>
            <a:r>
              <a:rPr lang="ru-RU" dirty="0"/>
              <a:t>Будет грустно одному зимними ночами».</a:t>
            </a:r>
          </a:p>
          <a:p>
            <a:r>
              <a:rPr lang="ru-RU" dirty="0"/>
              <a:t>Дуб зеленый услыхал, долго думал думу,</a:t>
            </a:r>
          </a:p>
          <a:p>
            <a:r>
              <a:rPr lang="ru-RU" dirty="0"/>
              <a:t>Долго ветками махал, много было шуму.</a:t>
            </a:r>
          </a:p>
          <a:p>
            <a:r>
              <a:rPr lang="ru-RU" dirty="0"/>
              <a:t>За ночь листья пожелтели и на утро облетели.</a:t>
            </a:r>
          </a:p>
          <a:p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1962488"/>
            <a:ext cx="3670110" cy="489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66516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683568" y="767100"/>
            <a:ext cx="82089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/>
              <a:t>Кедр под окном мечтаю посадить. Нет дерева прекрасней и милее.</a:t>
            </a:r>
            <a:br>
              <a:rPr lang="ru-RU" b="1" i="1" dirty="0"/>
            </a:br>
            <a:r>
              <a:rPr lang="ru-RU" b="1" i="1" dirty="0"/>
              <a:t>Его, как символ Родины растить, Ухаживать за ним, лелеять.</a:t>
            </a:r>
          </a:p>
          <a:p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1412776"/>
            <a:ext cx="3920068" cy="523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5422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2267744" y="767099"/>
            <a:ext cx="662473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 smtClean="0"/>
              <a:t>Огород на окне, я уверена вполне.</a:t>
            </a:r>
          </a:p>
          <a:p>
            <a:r>
              <a:rPr lang="ru-RU" b="1" i="1" dirty="0" smtClean="0"/>
              <a:t>Поливаю и ласкаю, урожая ожидаю!</a:t>
            </a:r>
            <a:endParaRPr lang="ru-RU" b="1" i="1" dirty="0"/>
          </a:p>
          <a:p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80" y="1844824"/>
            <a:ext cx="3670110" cy="489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6105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2267744" y="490101"/>
            <a:ext cx="662473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/>
              <a:t>Снова раннею весной мамой для тепличной флоры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Были в ящичек с землей высеяны помидоры.</a:t>
            </a:r>
          </a:p>
          <a:p>
            <a:r>
              <a:rPr lang="ru-RU" b="1" i="1" dirty="0"/>
              <a:t>Поднялись все на вершок помидоры дружно, прямо.</a:t>
            </a:r>
          </a:p>
          <a:p>
            <a:r>
              <a:rPr lang="ru-RU" b="1" i="1" dirty="0"/>
              <a:t>Подросли ещё на треть, вытянулись помидоры.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1844824"/>
            <a:ext cx="5846571" cy="438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165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FEB2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702</Words>
  <Application>Microsoft Office PowerPoint</Application>
  <PresentationFormat>Экран (4:3)</PresentationFormat>
  <Paragraphs>108</Paragraphs>
  <Slides>28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Book Antiqua</vt:lpstr>
      <vt:lpstr>Calibri</vt:lpstr>
      <vt:lpstr>Lucida Sans</vt:lpstr>
      <vt:lpstr>Times New Roman</vt:lpstr>
      <vt:lpstr>Тема Office</vt:lpstr>
      <vt:lpstr>Природа – наш общий дом, и мы в нём живём!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 Windows</cp:lastModifiedBy>
  <cp:revision>51</cp:revision>
  <cp:lastPrinted>2014-04-25T08:06:16Z</cp:lastPrinted>
  <dcterms:created xsi:type="dcterms:W3CDTF">2013-09-07T18:35:40Z</dcterms:created>
  <dcterms:modified xsi:type="dcterms:W3CDTF">2021-10-19T10:17:08Z</dcterms:modified>
</cp:coreProperties>
</file>