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7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166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45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204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736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38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66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16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38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703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742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325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1863A-5784-4E11-82E5-2B9FEAA473B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11D1B-937A-4F00-9ED3-A80FBC958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70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440159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апреля «День птиц»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5101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7"/>
            <a:ext cx="30963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прилетает каждый год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Туда, где домик ждёт.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Чужие песни петь умеет,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всё же голос свой имеет.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Скворец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3789040"/>
            <a:ext cx="45365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прилёта- конец марта.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Сначала прилетают самцы. Они находят подходящее гнездо и начинают петь. Когда прилетают самки , самцы распевают особенно вдохновенно. Гнездятся эти птицы в самых разнообразных местах: в дуплах деревьев, в норах береговых ласточек, в расщелинах, под крышами домов, в щелях глиняных построек, могут использовать гнезда других птиц.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09984"/>
            <a:ext cx="3528392" cy="497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4992191" cy="3541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419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1"/>
            <a:ext cx="34563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люди, стараясь привлечь к своим садам эту полезную птицу, развешивают скворечники, и скворцы охотно селятся в них. Скворцы полезны тем ,что они уничтожают большое количество вредных насекомых.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96136" y="4869160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 вот ещё какие бывают скворечники!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1"/>
            <a:ext cx="3740382" cy="4675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85" y="2517709"/>
            <a:ext cx="4091481" cy="3431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209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33123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Гнездо своё он в поле вьёт,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тянутся растения.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и песни, и полёт,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Вошли в стихотворение.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Хочет прямо полетит,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Хочет в воздухе висит,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Камнем падает с высот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 полях поёт. поёт.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прилёта – начало апреля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Жаворонок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3284984"/>
            <a:ext cx="47525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Прилетают жаворонки одновременно со скворцами, даже бывает чуть раньше. Только скворцы летят молча, а жаворонки прямо на лету весело поют.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Жаворонок устраивает гнездовье в лугах, на травянистых опушках, но самым лучшим местом для устройства гнездовий для этих птиц являются поля, засеянные в озимых и яровых хлебах. Гнездо очень простое, строится оно в ямке на земле, среди травы. В качестве строительного материала полевой жаворонок использует стебли и корешки травы, внутри гнездо укладывается мягкой шерстью, собранной птицей, конским волосом и пухом. Гнездо маскируется очень тщательно, его трудно обнаружить.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4012995" cy="2705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3500"/>
            <a:ext cx="4608512" cy="3284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5326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46805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Эта птичка прилетает в наши края весной, когда ещё холодно, зябко. За это и получила своё название. Зяблик.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Прилетают зяблики в первых числах апреля и сразу же радуют нас своей песней . Продолжается песня зяблика всего несколько секунд, но повторяется много раз. Один зоолог подсчитал, что за 2 часа зяблик пропел 824 раза.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3573016"/>
            <a:ext cx="3528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Гнездо зяблик строит на дереве, размещая свою постройку обычно в развилке ствола. Стенки у него толстые и прочные,</a:t>
            </a:r>
          </a:p>
          <a:p>
            <a:r>
              <a:rPr lang="ru-RU" dirty="0" smtClean="0"/>
              <a:t>Гнездо глубокое и очень аккуратное. Оно ещё облицовано кусочками коры, лишайниками, что делает его почти невидимым.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7616"/>
            <a:ext cx="5182210" cy="3514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815" y="295882"/>
            <a:ext cx="3235657" cy="3133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2009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ПТИЦ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НЕВОЗМОЖНО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ПРЕДСТАВИТЬ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ПЛАНЕТУ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ЗЕМЛЯ!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56895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869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6633"/>
            <a:ext cx="8712968" cy="2736303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Птичьи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стаи в небесах летают,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Взгляд не отвести от их паренья.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Птиц сегодня люди поздравляют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 днем международным их весенним.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Хочется, пернатым и крылатым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Жизни пожелать простой и сытой.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 чистом, мирном небе чтоб летать им.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У людей чтоб быть им под защитой.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 1905 году вступила в силу Международная конвенция по охране птиц. В 1918 году Россия подписала действующий поныне Международный договор о перелетных птицах. С 1927 года в СССР официально отмечается День птиц. В 1994 году был создан Союз охраны птиц России.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996950"/>
            <a:ext cx="7416824" cy="316835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96951"/>
            <a:ext cx="7632848" cy="3407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3977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130425"/>
            <a:ext cx="5976664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373216"/>
            <a:ext cx="8064896" cy="1296144"/>
          </a:xfrm>
        </p:spPr>
        <p:txBody>
          <a:bodyPr>
            <a:normAutofit/>
          </a:bodyPr>
          <a:lstStyle/>
          <a:p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Ещё лежит снег, а зимующие птицы почувствовали приближение весны.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770485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4456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224135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Синицы запели, как будто зазвенели в серебряные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колокольчики.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912768" cy="534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19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Весело зачирикали воробьи.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2492897"/>
            <a:ext cx="4824536" cy="25922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416824" cy="550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430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3816424" cy="6480719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дятел в лесу начал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стучать в свой барабан.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Его барабан -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сухой сучок.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Дятел стучит по нему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клювом, и звук разносится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далеко по лесу.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Этот звук заменяет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дятлу весеннюю песню.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2204864"/>
            <a:ext cx="1656184" cy="34339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468052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884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Возвращаются из тёплых краёв перелётные птицы. Теперь для них снова достаточно корма: появились насекомые, а там, где растаял снег, можно найти прошлогодние плоды и семена.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556792"/>
            <a:ext cx="3528392" cy="48965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Угадайте, какие птицы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возвращаются к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нам весной?</a:t>
            </a:r>
          </a:p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Всех перелётных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птиц черней.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Чистит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он пашню от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червей.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Взад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– вперёд по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пашне вскачь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А зовётся птица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…( Грач)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Время прилёта – март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348881"/>
            <a:ext cx="3236168" cy="3456384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36" y="1844824"/>
            <a:ext cx="482453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5916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29523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Грачи прилетают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раньше других птиц.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Считается, что с их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прилёта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начинается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нас весна.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 чего ж неугомонны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 работе горячи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Наши новые соседи—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Черномазые грачи!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80112" y="4005064"/>
            <a:ext cx="28083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Гнездятся грачи колониями, устраивая на деревьях по нескольку больших гнёзд. </a:t>
            </a:r>
          </a:p>
          <a:p>
            <a:r>
              <a:rPr lang="ru-RU" sz="2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Члены колонии знают друг друга, живут шумно и дружно .</a:t>
            </a:r>
            <a:endParaRPr lang="ru-RU" sz="2000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955" y="260648"/>
            <a:ext cx="4487283" cy="30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38994"/>
            <a:ext cx="5040984" cy="3356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99146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545</Words>
  <Application>Microsoft Office PowerPoint</Application>
  <PresentationFormat>Экран (4:3)</PresentationFormat>
  <Paragraphs>52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1 апреля «День птиц»</vt:lpstr>
      <vt:lpstr> БЕЗ ПТИЦ НЕВОЗМОЖНО ПРЕДСТАВИТЬ ПЛАНЕТУ ЗЕМЛЯ! </vt:lpstr>
      <vt:lpstr>    Птичьи стаи в небесах летают, Взгляд не отвести от их паренья. Птиц сегодня люди поздравляют С днем международным их весенним. Хочется, пернатым и крылатым Жизни пожелать простой и сытой. В чистом, мирном небе чтоб летать им. У людей чтоб быть им под защитой. В 1905 году вступила в силу Международная конвенция по охране птиц. В 1918 году Россия подписала действующий поныне Международный договор о перелетных птицах. С 1927 года в СССР официально отмечается День птиц. В 1994 году был создан Союз охраны птиц России.  </vt:lpstr>
      <vt:lpstr>Презентация PowerPoint</vt:lpstr>
      <vt:lpstr>Синицы запели, как будто зазвенели в серебряные колокольчики.</vt:lpstr>
      <vt:lpstr>Весело зачирикали воробьи.</vt:lpstr>
      <vt:lpstr>А дятел в лесу начал стучать в свой барабан.  Его барабан - сухой сучок.  Дятел стучит по нему клювом, и звук разносится далеко по лесу.  Этот звук заменяет дятлу весеннюю песню.</vt:lpstr>
      <vt:lpstr>Возвращаются из тёплых краёв перелётные птицы. Теперь для них снова достаточно корма: появились насекомые, а там, где растаял снег, можно найти прошлогодние плоды и семена.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апреля «День птиц»</dc:title>
  <dc:creator>Юлия</dc:creator>
  <cp:lastModifiedBy>Юлия</cp:lastModifiedBy>
  <cp:revision>10</cp:revision>
  <dcterms:created xsi:type="dcterms:W3CDTF">2021-03-25T19:16:06Z</dcterms:created>
  <dcterms:modified xsi:type="dcterms:W3CDTF">2021-03-25T20:49:56Z</dcterms:modified>
</cp:coreProperties>
</file>