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77" r:id="rId4"/>
    <p:sldId id="278" r:id="rId5"/>
    <p:sldId id="307" r:id="rId6"/>
    <p:sldId id="308" r:id="rId7"/>
    <p:sldId id="309" r:id="rId8"/>
    <p:sldId id="311" r:id="rId9"/>
    <p:sldId id="310" r:id="rId10"/>
    <p:sldId id="293" r:id="rId11"/>
    <p:sldId id="306" r:id="rId12"/>
    <p:sldId id="273" r:id="rId13"/>
    <p:sldId id="305" r:id="rId14"/>
    <p:sldId id="312" r:id="rId15"/>
    <p:sldId id="279" r:id="rId16"/>
    <p:sldId id="288" r:id="rId17"/>
    <p:sldId id="299" r:id="rId18"/>
    <p:sldId id="313" r:id="rId19"/>
    <p:sldId id="29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18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DA69B-E261-49BD-BA10-81C6615531A7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05B76-8CD7-4C56-A760-992263028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427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05B76-8CD7-4C56-A760-99226302827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090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28E04-4B30-4545-AA5C-6040B1EA0C51}" type="datetimeFigureOut">
              <a:rPr lang="ru-RU" smtClean="0"/>
              <a:t>03.12.2020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D19B9-6AF2-4367-838E-60BCCE72B4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181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28E04-4B30-4545-AA5C-6040B1EA0C51}" type="datetimeFigureOut">
              <a:rPr lang="ru-RU" smtClean="0"/>
              <a:t>03.12.2020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D19B9-6AF2-4367-838E-60BCCE72B4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6944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28E04-4B30-4545-AA5C-6040B1EA0C51}" type="datetimeFigureOut">
              <a:rPr lang="ru-RU" smtClean="0"/>
              <a:t>03.12.2020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D19B9-6AF2-4367-838E-60BCCE72B4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1221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28E04-4B30-4545-AA5C-6040B1EA0C51}" type="datetimeFigureOut">
              <a:rPr lang="ru-RU" smtClean="0"/>
              <a:t>03.12.2020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D19B9-6AF2-4367-838E-60BCCE72B4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1490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28E04-4B30-4545-AA5C-6040B1EA0C51}" type="datetimeFigureOut">
              <a:rPr lang="ru-RU" smtClean="0"/>
              <a:t>03.12.2020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D19B9-6AF2-4367-838E-60BCCE72B4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239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28E04-4B30-4545-AA5C-6040B1EA0C51}" type="datetimeFigureOut">
              <a:rPr lang="ru-RU" smtClean="0"/>
              <a:t>03.12.2020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D19B9-6AF2-4367-838E-60BCCE72B4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0456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28E04-4B30-4545-AA5C-6040B1EA0C51}" type="datetimeFigureOut">
              <a:rPr lang="ru-RU" smtClean="0"/>
              <a:t>03.12.2020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D19B9-6AF2-4367-838E-60BCCE72B4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446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28E04-4B30-4545-AA5C-6040B1EA0C51}" type="datetimeFigureOut">
              <a:rPr lang="ru-RU" smtClean="0"/>
              <a:t>03.12.2020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D19B9-6AF2-4367-838E-60BCCE72B4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3248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28E04-4B30-4545-AA5C-6040B1EA0C51}" type="datetimeFigureOut">
              <a:rPr lang="ru-RU" smtClean="0"/>
              <a:t>03.12.2020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D19B9-6AF2-4367-838E-60BCCE72B4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008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28E04-4B30-4545-AA5C-6040B1EA0C51}" type="datetimeFigureOut">
              <a:rPr lang="ru-RU" smtClean="0"/>
              <a:t>03.12.2020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D19B9-6AF2-4367-838E-60BCCE72B4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7263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28E04-4B30-4545-AA5C-6040B1EA0C51}" type="datetimeFigureOut">
              <a:rPr lang="ru-RU" smtClean="0"/>
              <a:t>03.12.2020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D19B9-6AF2-4367-838E-60BCCE72B4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4496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alphaModFix amt="68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28E04-4B30-4545-AA5C-6040B1EA0C51}" type="datetimeFigureOut">
              <a:rPr lang="ru-RU" smtClean="0"/>
              <a:t>03.12.2020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D19B9-6AF2-4367-838E-60BCCE72B4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4898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3888431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познавательной 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сферы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3 – 4 лет через сенсорную деятельность (дидактические игры)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4478307"/>
            <a:ext cx="6192688" cy="1296144"/>
          </a:xfrm>
        </p:spPr>
        <p:txBody>
          <a:bodyPr>
            <a:normAutofit fontScale="32500" lnSpcReduction="20000"/>
          </a:bodyPr>
          <a:lstStyle/>
          <a:p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/>
              <a:t>                                                           </a:t>
            </a:r>
            <a:r>
              <a:rPr lang="ru-RU" sz="4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 </a:t>
            </a:r>
            <a:r>
              <a:rPr lang="ru-RU" sz="4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  <a:endParaRPr lang="ru-RU" sz="4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4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Структурного подразделения МБОУ «СОШ №3»</a:t>
            </a:r>
          </a:p>
          <a:p>
            <a:pPr algn="just"/>
            <a:r>
              <a:rPr lang="ru-RU" sz="4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Шапошникова А.Н.</a:t>
            </a:r>
            <a:endParaRPr lang="ru-RU" sz="4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4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</a:t>
            </a:r>
            <a:r>
              <a:rPr lang="ru-RU" sz="4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  <a:endParaRPr lang="ru-RU" sz="4200" dirty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5805264"/>
            <a:ext cx="9755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.Балахна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2020г.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12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411760" y="404664"/>
            <a:ext cx="54258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«Разноцветные прищепки»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53" r="19149"/>
          <a:stretch/>
        </p:blipFill>
        <p:spPr bwMode="auto">
          <a:xfrm>
            <a:off x="827584" y="980728"/>
            <a:ext cx="3240360" cy="246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35"/>
          <a:stretch/>
        </p:blipFill>
        <p:spPr bwMode="auto">
          <a:xfrm>
            <a:off x="4860032" y="1126466"/>
            <a:ext cx="3419475" cy="228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51597"/>
            <a:ext cx="2160239" cy="2389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882755"/>
            <a:ext cx="2160240" cy="232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900024"/>
            <a:ext cx="3056989" cy="229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578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15918" y="332656"/>
            <a:ext cx="3912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«Найди пару»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12776"/>
            <a:ext cx="3447614" cy="45968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823" y="1844824"/>
            <a:ext cx="4608512" cy="344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01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496" y="280217"/>
            <a:ext cx="8651304" cy="562074"/>
          </a:xfrm>
        </p:spPr>
        <p:txBody>
          <a:bodyPr>
            <a:normAutofit/>
          </a:bodyPr>
          <a:lstStyle/>
          <a:p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Книжка – малышка «Дикие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домашние  животные»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836712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560" y="3284984"/>
            <a:ext cx="2355476" cy="31406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75167"/>
            <a:ext cx="2376264" cy="316835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19185"/>
            <a:ext cx="2448272" cy="3263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21378"/>
            <a:ext cx="2691515" cy="316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28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67418" y="188640"/>
            <a:ext cx="4461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«Подбери по цвету»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3938627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836712"/>
            <a:ext cx="3994407" cy="29878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833" y="3573016"/>
            <a:ext cx="4067944" cy="304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568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188640"/>
            <a:ext cx="47108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Дидактическая игра «Чудесный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мешочек»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08720"/>
            <a:ext cx="2834262" cy="37890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513409"/>
            <a:ext cx="4104456" cy="30701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980728"/>
            <a:ext cx="3757183" cy="281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000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27289"/>
            <a:ext cx="2448272" cy="2966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4968" y="85201"/>
            <a:ext cx="5493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«Сложи  картинку из частей»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06774" y="457107"/>
            <a:ext cx="39859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«Три медведя»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536" y="3524297"/>
            <a:ext cx="2516409" cy="3046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012" y="921379"/>
            <a:ext cx="2454244" cy="32723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284984"/>
            <a:ext cx="2561056" cy="341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0874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1262" y="1700808"/>
            <a:ext cx="784887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родителей по выявлению знаний о сенсорном  развитии.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родителей: «Развитие сенсорных способностей детей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дидактические игры».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Папка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передвижка: « Что такое сенсорика и почему ее так важно развивать?»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«Умная самоделка».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в пополнении развивающей предметно - пространственной среды.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1262" y="620688"/>
            <a:ext cx="82563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родителями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5415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71"/>
            <a:ext cx="9144000" cy="6839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9849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8424936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познавательной сферы дошкольников посредством игровой деятельности может быть более эффективной, если соблюдаются следующие условия: проведение специально разработанного комплекса дидактических игр, направленных на развитие познавательного интереса; поддержание познавательной активности детей в процессе проведения игры. Важно наполнять жизнь детей впечатлениями, создавать условия для более глубокого усвоения окружающего, формировать умение видеть характерные особенности предметов, явлений, развивать наблюдательность, любознательность, познавательную активность дошкольников.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1980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404664"/>
            <a:ext cx="698477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контакты</a:t>
            </a: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школа  №3»</a:t>
            </a:r>
          </a:p>
          <a:p>
            <a:pPr fontAlgn="base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Нижегородская обл.,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Балахнинский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р-н,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Балахна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Энгельса,76Б</a:t>
            </a:r>
          </a:p>
          <a:p>
            <a:pPr fontAlgn="base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(883144) 7-44-76</a:t>
            </a:r>
          </a:p>
          <a:p>
            <a:pPr fontAlgn="base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Факс:8(83144) 7-46-56</a:t>
            </a:r>
          </a:p>
          <a:p>
            <a:pPr fontAlgn="base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kornishinav@yandex.ru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999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7488832" cy="288032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 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96752"/>
            <a:ext cx="8496944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дошкольном возрасте у ребенка чрезвычайно усиливается познавательная активность, интерес к познанию окружающего мира. Недаром дети-дошкольники проходят через всем известный период «почемучек». Их интересует уже не только внешний вид и назначения предмета, но и связи и отношения между предметами и явлениями, лежащие в их основе причинные зависимости, взаимоотношения людей, нравственные и социальные связи и закономерности.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 основой познания для ребенка дошкольного возраста оказывается чувственное познание – восприятие и наглядное мышление. Именно от того, как сформированы у дошкольника восприятие, наглядно-действенное и наглядно-образное мышление, зависят его познавательные возможности, а также дальнейшее развитие деятельности, речи и более высоких, логических форм мышления. 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42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/>
          </a:bodyPr>
          <a:lstStyle/>
          <a:p>
            <a:pPr algn="l"/>
            <a:r>
              <a:rPr lang="ru-RU" sz="2400" dirty="0"/>
              <a:t>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Формирование и развитие сенсорных представлений у детей младшего дошкольного возраста и посредством дидактических игр.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Использование дидактических игр в непосредственной образовательной деятельности.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сенсорных эталонов в самостоятельной практической деятельности детей.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родителями по изготовлению дидактических игр для развития сенсорных способностей у детей.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 - развивающей среды для обогащения и накопления сенсорного опыта детей.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/>
              <a:t> 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96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052736"/>
            <a:ext cx="65527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помощью дидактических игр дети приучаются самостоятельно мыслить, использовать полученные знания в различных условиях в соответствии с поставленной задачей.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Многие дидактические игры учат детей находить характерные признаки в предметах и явлениях окружающего мира, сравнивать, группировать, классифицировать предметы по определенным признакам, делать правильные выводы, обобщения.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986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16632"/>
            <a:ext cx="4572000" cy="4580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Игры на понятие величины.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54099"/>
            <a:ext cx="3745418" cy="28083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67130" y="629055"/>
            <a:ext cx="2457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Дидактическая игра</a:t>
            </a:r>
          </a:p>
          <a:p>
            <a:pPr algn="ctr"/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«Собери </a:t>
            </a: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пирамидку»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389" y="3789040"/>
            <a:ext cx="3707904" cy="27735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868189"/>
            <a:ext cx="4283968" cy="3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955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30852"/>
            <a:ext cx="4572000" cy="873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Игры направленные на развитие понятия формы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0424" y="764296"/>
            <a:ext cx="23788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Дидактическая игра</a:t>
            </a:r>
          </a:p>
          <a:p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«Подбери </a:t>
            </a: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форме»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94402" y="968886"/>
            <a:ext cx="26066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Дидактическая игра</a:t>
            </a:r>
          </a:p>
          <a:p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«Геометрический </a:t>
            </a: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куб»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94253"/>
            <a:ext cx="3305472" cy="24725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077072"/>
            <a:ext cx="3059832" cy="22888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17323"/>
            <a:ext cx="3275856" cy="24503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797" y="3861619"/>
            <a:ext cx="3635896" cy="2719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625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0648"/>
            <a:ext cx="4384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Дидактическая игра «Спрячь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мышку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970550" y="103369"/>
            <a:ext cx="41734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Дидактическая игра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«Найди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предмет, похожий  на фигуру»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741814"/>
            <a:ext cx="3808311" cy="28486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2" y="755400"/>
            <a:ext cx="3801877" cy="2843864"/>
          </a:xfrm>
          <a:prstGeom prst="rect">
            <a:avLst/>
          </a:prstGeom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294" y="830222"/>
            <a:ext cx="2527978" cy="321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437" y="3284984"/>
            <a:ext cx="2751439" cy="344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2078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7904" y="188640"/>
            <a:ext cx="2134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«Сенсорная юбка»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6752"/>
            <a:ext cx="3194614" cy="42707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254" y="3694157"/>
            <a:ext cx="3875060" cy="28986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344" y="980728"/>
            <a:ext cx="3966016" cy="296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360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1886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Игры на развитие мелкой моторики рук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19407" y="557972"/>
            <a:ext cx="17007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«Чудо ширма»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41336"/>
            <a:ext cx="3609346" cy="26998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741184"/>
            <a:ext cx="3705611" cy="27718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124744"/>
            <a:ext cx="3609346" cy="269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3435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</TotalTime>
  <Words>391</Words>
  <Application>Microsoft Office PowerPoint</Application>
  <PresentationFormat>Экран (4:3)</PresentationFormat>
  <Paragraphs>60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Тема Office</vt:lpstr>
      <vt:lpstr>  Развитие познавательной  сферы детей 3 – 4 лет через сенсорную деятельность (дидактические игры)  </vt:lpstr>
      <vt:lpstr>Актуальность   </vt:lpstr>
      <vt:lpstr> Цель :   Формирование и развитие сенсорных представлений у детей младшего дошкольного возраста и посредством дидактических игр.  Задачи:   - Использование дидактических игр в непосредственной образовательной деятельности. -  Применение сенсорных эталонов в самостоятельной практической деятельности детей.    - Взаимодействие с родителями по изготовлению дидактических игр для развития сенсорных способностей у детей.   - Создание предметно - развивающей среды для обогащения и накопления сенсорного опыта детей.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Книжка – малышка «Дикие  и домашние  животные»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Методист</cp:lastModifiedBy>
  <cp:revision>136</cp:revision>
  <dcterms:created xsi:type="dcterms:W3CDTF">2020-01-06T18:55:46Z</dcterms:created>
  <dcterms:modified xsi:type="dcterms:W3CDTF">2020-12-03T09:09:36Z</dcterms:modified>
</cp:coreProperties>
</file>