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6" r:id="rId8"/>
    <p:sldId id="270" r:id="rId9"/>
    <p:sldId id="271" r:id="rId10"/>
    <p:sldId id="268" r:id="rId11"/>
    <p:sldId id="264" r:id="rId12"/>
    <p:sldId id="261" r:id="rId13"/>
    <p:sldId id="265" r:id="rId14"/>
    <p:sldId id="267" r:id="rId15"/>
    <p:sldId id="272" r:id="rId16"/>
    <p:sldId id="273" r:id="rId17"/>
    <p:sldId id="274" r:id="rId18"/>
    <p:sldId id="275" r:id="rId19"/>
    <p:sldId id="263" r:id="rId20"/>
    <p:sldId id="269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9C86B-FEA1-46EE-B9E2-906CCE15CE7E}" type="datetimeFigureOut">
              <a:rPr lang="ru-RU" smtClean="0"/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F2345-9BC6-49C3-8CB8-D98C4E9FDA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040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9C86B-FEA1-46EE-B9E2-906CCE15CE7E}" type="datetimeFigureOut">
              <a:rPr lang="ru-RU" smtClean="0"/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F2345-9BC6-49C3-8CB8-D98C4E9FDA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99887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9C86B-FEA1-46EE-B9E2-906CCE15CE7E}" type="datetimeFigureOut">
              <a:rPr lang="ru-RU" smtClean="0"/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F2345-9BC6-49C3-8CB8-D98C4E9FDA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6837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9C86B-FEA1-46EE-B9E2-906CCE15CE7E}" type="datetimeFigureOut">
              <a:rPr lang="ru-RU" smtClean="0"/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F2345-9BC6-49C3-8CB8-D98C4E9FDA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7841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9C86B-FEA1-46EE-B9E2-906CCE15CE7E}" type="datetimeFigureOut">
              <a:rPr lang="ru-RU" smtClean="0"/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F2345-9BC6-49C3-8CB8-D98C4E9FDA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3969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9C86B-FEA1-46EE-B9E2-906CCE15CE7E}" type="datetimeFigureOut">
              <a:rPr lang="ru-RU" smtClean="0"/>
              <a:t>07.02.2018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F2345-9BC6-49C3-8CB8-D98C4E9FDA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948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9C86B-FEA1-46EE-B9E2-906CCE15CE7E}" type="datetimeFigureOut">
              <a:rPr lang="ru-RU" smtClean="0"/>
              <a:t>07.02.2018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F2345-9BC6-49C3-8CB8-D98C4E9FDA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15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9C86B-FEA1-46EE-B9E2-906CCE15CE7E}" type="datetimeFigureOut">
              <a:rPr lang="ru-RU" smtClean="0"/>
              <a:t>07.02.2018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F2345-9BC6-49C3-8CB8-D98C4E9FDA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311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9C86B-FEA1-46EE-B9E2-906CCE15CE7E}" type="datetimeFigureOut">
              <a:rPr lang="ru-RU" smtClean="0"/>
              <a:t>07.02.2018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F2345-9BC6-49C3-8CB8-D98C4E9FDA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1015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9C86B-FEA1-46EE-B9E2-906CCE15CE7E}" type="datetimeFigureOut">
              <a:rPr lang="ru-RU" smtClean="0"/>
              <a:t>07.02.2018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F2345-9BC6-49C3-8CB8-D98C4E9FDA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450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9C86B-FEA1-46EE-B9E2-906CCE15CE7E}" type="datetimeFigureOut">
              <a:rPr lang="ru-RU" smtClean="0"/>
              <a:t>07.02.2018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0F2345-9BC6-49C3-8CB8-D98C4E9FDA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52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69C86B-FEA1-46EE-B9E2-906CCE15CE7E}" type="datetimeFigureOut">
              <a:rPr lang="ru-RU" smtClean="0"/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0F2345-9BC6-49C3-8CB8-D98C4E9FDA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2469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" y="476672"/>
            <a:ext cx="9170512" cy="6093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356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44400" cy="925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00384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37334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9310867" cy="450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70941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291" y="1025415"/>
            <a:ext cx="9177075" cy="4994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35551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503" y="1196752"/>
            <a:ext cx="9144000" cy="4860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88296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664"/>
            <a:ext cx="9087211" cy="60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70318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813" y="176212"/>
            <a:ext cx="9087211" cy="6061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97144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87"/>
            <a:ext cx="9247596" cy="6166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22525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" y="0"/>
            <a:ext cx="9118848" cy="6724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74376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544"/>
            <a:ext cx="9220802" cy="6925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3470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330" y="1268760"/>
            <a:ext cx="9372228" cy="4629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3440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78" y="332656"/>
            <a:ext cx="9128533" cy="6093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45096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9191035" cy="5157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68284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9891"/>
            <a:ext cx="6898673" cy="6898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2775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096" y="908720"/>
            <a:ext cx="9157096" cy="5150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201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618" y="1099"/>
            <a:ext cx="9168617" cy="687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956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0688"/>
            <a:ext cx="9140014" cy="5301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21153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15" y="1196752"/>
            <a:ext cx="9271248" cy="4635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84342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600" y="404664"/>
            <a:ext cx="9139944" cy="6093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29407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296" y="260648"/>
            <a:ext cx="9191758" cy="6093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21546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9230699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056018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Экран (4:3)</PresentationFormat>
  <Paragraphs>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111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Шакирьянова Гульнара</dc:creator>
  <cp:lastModifiedBy>Шакирьянова Гульнара</cp:lastModifiedBy>
  <cp:revision>4</cp:revision>
  <dcterms:created xsi:type="dcterms:W3CDTF">2018-02-07T09:39:48Z</dcterms:created>
  <dcterms:modified xsi:type="dcterms:W3CDTF">2018-02-07T10:18:48Z</dcterms:modified>
</cp:coreProperties>
</file>